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2.xml" ContentType="application/vnd.openxmlformats-officedocument.presentationml.slideMaster+xml"/>
  <Override PartName="/ppt/slideMasters/slideMaster11.xml" ContentType="application/vnd.openxmlformats-officedocument.presentationml.slideMaster+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3.xml" ContentType="application/vnd.openxmlformats-officedocument.presentationml.slideMaster+xml"/>
  <Override PartName="/ppt/slideMasters/slideMaster25.xml" ContentType="application/vnd.openxmlformats-officedocument.presentationml.slideMaster+xml"/>
  <Override PartName="/ppt/slideMasters/slideMaster24.xml" ContentType="application/vnd.openxmlformats-officedocument.presentationml.slideMaster+xml"/>
  <Override PartName="/ppt/slideMasters/slideMaster23.xml" ContentType="application/vnd.openxmlformats-officedocument.presentationml.slideMaster+xml"/>
  <Override PartName="/ppt/slideMasters/slideMaster22.xml" ContentType="application/vnd.openxmlformats-officedocument.presentationml.slideMaster+xml"/>
  <Override PartName="/ppt/slideMasters/slideMaster21.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18.xml" ContentType="application/vnd.openxmlformats-officedocument.presentationml.slideMaster+xml"/>
  <Override PartName="/ppt/slideMasters/slideMaster17.xml" ContentType="application/vnd.openxmlformats-officedocument.presentationml.slideMaster+xml"/>
  <Override PartName="/ppt/slideMasters/slideMaster16.xml" ContentType="application/vnd.openxmlformats-officedocument.presentationml.slideMaster+xml"/>
  <Override PartName="/ppt/slideMasters/slideMaster15.xml" ContentType="application/vnd.openxmlformats-officedocument.presentationml.slideMaster+xml"/>
  <Override PartName="/ppt/slideMasters/_rels/slideMaster26.xml.rels" ContentType="application/vnd.openxmlformats-package.relationships+xml"/>
  <Override PartName="/ppt/slideMasters/_rels/slideMaster14.xml.rels" ContentType="application/vnd.openxmlformats-package.relationships+xml"/>
  <Override PartName="/ppt/slideMasters/_rels/slideMaster3.xml.rels" ContentType="application/vnd.openxmlformats-package.relationships+xml"/>
  <Override PartName="/ppt/slideMasters/_rels/slideMaster15.xml.rels" ContentType="application/vnd.openxmlformats-package.relationships+xml"/>
  <Override PartName="/ppt/slideMasters/_rels/slideMaster4.xml.rels" ContentType="application/vnd.openxmlformats-package.relationships+xml"/>
  <Override PartName="/ppt/slideMasters/_rels/slideMaster16.xml.rels" ContentType="application/vnd.openxmlformats-package.relationships+xml"/>
  <Override PartName="/ppt/slideMasters/_rels/slideMaster5.xml.rels" ContentType="application/vnd.openxmlformats-package.relationships+xml"/>
  <Override PartName="/ppt/slideMasters/_rels/slideMaster17.xml.rels" ContentType="application/vnd.openxmlformats-package.relationships+xml"/>
  <Override PartName="/ppt/slideMasters/_rels/slideMaster6.xml.rels" ContentType="application/vnd.openxmlformats-package.relationships+xml"/>
  <Override PartName="/ppt/slideMasters/_rels/slideMaster18.xml.rels" ContentType="application/vnd.openxmlformats-package.relationships+xml"/>
  <Override PartName="/ppt/slideMasters/_rels/slideMaster20.xml.rels" ContentType="application/vnd.openxmlformats-package.relationships+xml"/>
  <Override PartName="/ppt/slideMasters/_rels/slideMaster7.xml.rels" ContentType="application/vnd.openxmlformats-package.relationships+xml"/>
  <Override PartName="/ppt/slideMasters/_rels/slideMaster11.xml.rels" ContentType="application/vnd.openxmlformats-package.relationships+xml"/>
  <Override PartName="/ppt/slideMasters/_rels/slideMaster23.xml.rels" ContentType="application/vnd.openxmlformats-package.relationships+xml"/>
  <Override PartName="/ppt/slideMasters/_rels/slideMaster10.xml.rels" ContentType="application/vnd.openxmlformats-package.relationships+xml"/>
  <Override PartName="/ppt/slideMasters/_rels/slideMaster2.xml.rels" ContentType="application/vnd.openxmlformats-package.relationships+xml"/>
  <Override PartName="/ppt/slideMasters/_rels/slideMaster13.xml.rels" ContentType="application/vnd.openxmlformats-package.relationships+xml"/>
  <Override PartName="/ppt/slideMasters/_rels/slideMaster25.xml.rels" ContentType="application/vnd.openxmlformats-package.relationships+xml"/>
  <Override PartName="/ppt/slideMasters/_rels/slideMaster24.xml.rels" ContentType="application/vnd.openxmlformats-package.relationships+xml"/>
  <Override PartName="/ppt/slideMasters/_rels/slideMaster12.xml.rels" ContentType="application/vnd.openxmlformats-package.relationships+xml"/>
  <Override PartName="/ppt/slideMasters/_rels/slideMaster1.xml.rels" ContentType="application/vnd.openxmlformats-package.relationships+xml"/>
  <Override PartName="/ppt/slideMasters/_rels/slideMaster22.xml.rels" ContentType="application/vnd.openxmlformats-package.relationships+xml"/>
  <Override PartName="/ppt/slideMasters/_rels/slideMaster9.xml.rels" ContentType="application/vnd.openxmlformats-package.relationships+xml"/>
  <Override PartName="/ppt/slideMasters/_rels/slideMaster19.xml.rels" ContentType="application/vnd.openxmlformats-package.relationships+xml"/>
  <Override PartName="/ppt/slideMasters/_rels/slideMaster8.xml.rels" ContentType="application/vnd.openxmlformats-package.relationships+xml"/>
  <Override PartName="/ppt/slideMasters/_rels/slideMaster21.xml.rels" ContentType="application/vnd.openxmlformats-package.relationships+xml"/>
  <Override PartName="/ppt/slideMasters/slideMaster14.xml" ContentType="application/vnd.openxmlformats-officedocument.presentationml.slideMaster+xml"/>
  <Override PartName="/ppt/slideMasters/slideMaster1.xml" ContentType="application/vnd.openxmlformats-officedocument.presentationml.slideMaster+xml"/>
  <Override PartName="/ppt/slideMasters/slideMaster26.xml" ContentType="application/vnd.openxmlformats-officedocument.presentationml.slideMaster+xml"/>
  <Override PartName="/ppt/presProps.xml" ContentType="application/vnd.openxmlformats-officedocument.presentationml.presProps+xml"/>
  <Override PartName="/ppt/theme/theme10.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13.xml" ContentType="application/vnd.openxmlformats-officedocument.theme+xml"/>
  <Override PartName="/ppt/theme/theme3.xml" ContentType="application/vnd.openxmlformats-officedocument.theme+xml"/>
  <Override PartName="/ppt/theme/theme12.xml" ContentType="application/vnd.openxmlformats-officedocument.theme+xml"/>
  <Override PartName="/ppt/theme/theme2.xml" ContentType="application/vnd.openxmlformats-officedocument.theme+xml"/>
  <Override PartName="/ppt/theme/theme11.xml" ContentType="application/vnd.openxmlformats-officedocument.theme+xml"/>
  <Override PartName="/ppt/theme/theme1.xml" ContentType="application/vnd.openxmlformats-officedocument.theme+xml"/>
  <Override PartName="/ppt/theme/theme26.xml" ContentType="application/vnd.openxmlformats-officedocument.theme+xml"/>
  <Override PartName="/ppt/theme/theme14.xml" ContentType="application/vnd.openxmlformats-officedocument.theme+xml"/>
  <Override PartName="/ppt/theme/theme25.xml" ContentType="application/vnd.openxmlformats-officedocument.theme+xml"/>
  <Override PartName="/ppt/theme/theme24.xml" ContentType="application/vnd.openxmlformats-officedocument.theme+xml"/>
  <Override PartName="/ppt/theme/theme23.xml" ContentType="application/vnd.openxmlformats-officedocument.theme+xml"/>
  <Override PartName="/ppt/theme/theme22.xml" ContentType="application/vnd.openxmlformats-officedocument.theme+xml"/>
  <Override PartName="/ppt/theme/theme21.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18.xml" ContentType="application/vnd.openxmlformats-officedocument.theme+xml"/>
  <Override PartName="/ppt/theme/theme17.xml" ContentType="application/vnd.openxmlformats-officedocument.theme+xml"/>
  <Override PartName="/ppt/theme/theme16.xml" ContentType="application/vnd.openxmlformats-officedocument.theme+xml"/>
  <Override PartName="/ppt/theme/theme15.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slideLayouts/slideLayout9.xml" ContentType="application/vnd.openxmlformats-officedocument.presentationml.slideLayout+xml"/>
  <Override PartName="/ppt/slideLayouts/slideLayout13.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6.xml" ContentType="application/vnd.openxmlformats-officedocument.presentationml.slideLayout+xml"/>
  <Override PartName="/ppt/slideLayouts/_rels/slideLayout24.xml.rels" ContentType="application/vnd.openxmlformats-package.relationships+xml"/>
  <Override PartName="/ppt/slideLayouts/_rels/slideLayout4.xml.rels" ContentType="application/vnd.openxmlformats-package.relationships+xml"/>
  <Override PartName="/ppt/slideLayouts/_rels/slideLayout23.xml.rels" ContentType="application/vnd.openxmlformats-package.relationships+xml"/>
  <Override PartName="/ppt/slideLayouts/_rels/slideLayout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1.xml.rels" ContentType="application/vnd.openxmlformats-package.relationships+xml"/>
  <Override PartName="/ppt/slideLayouts/_rels/slideLayout21.xml.rels" ContentType="application/vnd.openxmlformats-package.relationships+xml"/>
  <Override PartName="/ppt/slideLayouts/_rels/slideLayout9.xml.rels" ContentType="application/vnd.openxmlformats-package.relationships+xml"/>
  <Override PartName="/ppt/slideLayouts/_rels/slideLayout13.xml.rels" ContentType="application/vnd.openxmlformats-package.relationships+xml"/>
  <Override PartName="/ppt/slideLayouts/_rels/slideLayout5.xml.rels" ContentType="application/vnd.openxmlformats-package.relationships+xml"/>
  <Override PartName="/ppt/slideLayouts/_rels/slideLayout25.xml.rels" ContentType="application/vnd.openxmlformats-package.relationships+xml"/>
  <Override PartName="/ppt/slideLayouts/_rels/slideLayout8.xml.rels" ContentType="application/vnd.openxmlformats-package.relationships+xml"/>
  <Override PartName="/ppt/slideLayouts/_rels/slideLayout12.xml.rels" ContentType="application/vnd.openxmlformats-package.relationships+xml"/>
  <Override PartName="/ppt/slideLayouts/_rels/slideLayout7.xml.rels" ContentType="application/vnd.openxmlformats-package.relationships+xml"/>
  <Override PartName="/ppt/slideLayouts/_rels/slideLayout11.xml.rels" ContentType="application/vnd.openxmlformats-package.relationships+xml"/>
  <Override PartName="/ppt/slideLayouts/_rels/slideLayout10.xml.rels" ContentType="application/vnd.openxmlformats-package.relationships+xml"/>
  <Override PartName="/ppt/slideLayouts/_rels/slideLayout22.xml.rels" ContentType="application/vnd.openxmlformats-package.relationships+xml"/>
  <Override PartName="/ppt/slideLayouts/_rels/slideLayout2.xml.rels" ContentType="application/vnd.openxmlformats-package.relationships+xml"/>
  <Override PartName="/ppt/slideLayouts/_rels/slideLayout6.xml.rels" ContentType="application/vnd.openxmlformats-package.relationships+xml"/>
  <Override PartName="/ppt/slideLayouts/_rels/slideLayout26.xml.rels" ContentType="application/vnd.openxmlformats-package.relationships+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xml" ContentType="application/vnd.openxmlformats-officedocument.presentationml.slideLayout+xml"/>
  <Override PartName="/ppt/slides/slide1.xml" ContentType="application/vnd.openxmlformats-officedocument.presentationml.slide+xml"/>
  <Override PartName="/ppt/slides/_rels/slide12.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6" r:id="rId6"/>
    <p:sldMasterId id="2147483658" r:id="rId7"/>
    <p:sldMasterId id="2147483660" r:id="rId8"/>
    <p:sldMasterId id="2147483662" r:id="rId9"/>
    <p:sldMasterId id="2147483664" r:id="rId10"/>
    <p:sldMasterId id="2147483666" r:id="rId11"/>
    <p:sldMasterId id="2147483668" r:id="rId12"/>
    <p:sldMasterId id="2147483670" r:id="rId13"/>
    <p:sldMasterId id="2147483672" r:id="rId14"/>
    <p:sldMasterId id="2147483674" r:id="rId15"/>
    <p:sldMasterId id="2147483676" r:id="rId16"/>
    <p:sldMasterId id="2147483678" r:id="rId17"/>
    <p:sldMasterId id="2147483680" r:id="rId18"/>
    <p:sldMasterId id="2147483682" r:id="rId19"/>
    <p:sldMasterId id="2147483684" r:id="rId20"/>
    <p:sldMasterId id="2147483686" r:id="rId21"/>
    <p:sldMasterId id="2147483688" r:id="rId22"/>
    <p:sldMasterId id="2147483690" r:id="rId23"/>
    <p:sldMasterId id="2147483692" r:id="rId24"/>
    <p:sldMasterId id="2147483694" r:id="rId25"/>
    <p:sldMasterId id="2147483696" r:id="rId26"/>
    <p:sldMasterId id="2147483698" r:id="rId27"/>
  </p:sldMasterIdLst>
  <p:sldIdLst>
    <p:sldId id="256" r:id="rId28"/>
    <p:sldId id="257" r:id="rId29"/>
    <p:sldId id="258" r:id="rId30"/>
    <p:sldId id="259" r:id="rId31"/>
    <p:sldId id="260" r:id="rId32"/>
    <p:sldId id="261" r:id="rId33"/>
    <p:sldId id="262" r:id="rId34"/>
    <p:sldId id="263" r:id="rId35"/>
    <p:sldId id="264" r:id="rId36"/>
    <p:sldId id="265" r:id="rId37"/>
    <p:sldId id="266" r:id="rId38"/>
    <p:sldId id="267" r:id="rId39"/>
  </p:sldIdLst>
  <p:sldSz cx="9144000" cy="51435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slideMaster" Target="slideMasters/slideMaster15.xml"/><Relationship Id="rId17" Type="http://schemas.openxmlformats.org/officeDocument/2006/relationships/slideMaster" Target="slideMasters/slideMaster16.xml"/><Relationship Id="rId18" Type="http://schemas.openxmlformats.org/officeDocument/2006/relationships/slideMaster" Target="slideMasters/slideMaster17.xml"/><Relationship Id="rId19" Type="http://schemas.openxmlformats.org/officeDocument/2006/relationships/slideMaster" Target="slideMasters/slideMaster18.xml"/><Relationship Id="rId20" Type="http://schemas.openxmlformats.org/officeDocument/2006/relationships/slideMaster" Target="slideMasters/slideMaster19.xml"/><Relationship Id="rId21" Type="http://schemas.openxmlformats.org/officeDocument/2006/relationships/slideMaster" Target="slideMasters/slideMaster20.xml"/><Relationship Id="rId22" Type="http://schemas.openxmlformats.org/officeDocument/2006/relationships/slideMaster" Target="slideMasters/slideMaster21.xml"/><Relationship Id="rId23" Type="http://schemas.openxmlformats.org/officeDocument/2006/relationships/slideMaster" Target="slideMasters/slideMaster22.xml"/><Relationship Id="rId24" Type="http://schemas.openxmlformats.org/officeDocument/2006/relationships/slideMaster" Target="slideMasters/slideMaster23.xml"/><Relationship Id="rId25" Type="http://schemas.openxmlformats.org/officeDocument/2006/relationships/slideMaster" Target="slideMasters/slideMaster24.xml"/><Relationship Id="rId26" Type="http://schemas.openxmlformats.org/officeDocument/2006/relationships/slideMaster" Target="slideMasters/slideMaster25.xml"/><Relationship Id="rId27" Type="http://schemas.openxmlformats.org/officeDocument/2006/relationships/slideMaster" Target="slideMasters/slideMaster26.xml"/><Relationship Id="rId28" Type="http://schemas.openxmlformats.org/officeDocument/2006/relationships/slide" Target="slides/slide1.xml"/><Relationship Id="rId29" Type="http://schemas.openxmlformats.org/officeDocument/2006/relationships/slide" Target="slides/slide2.xml"/><Relationship Id="rId30" Type="http://schemas.openxmlformats.org/officeDocument/2006/relationships/slide" Target="slides/slide3.xml"/><Relationship Id="rId31" Type="http://schemas.openxmlformats.org/officeDocument/2006/relationships/slide" Target="slides/slide4.xml"/><Relationship Id="rId32" Type="http://schemas.openxmlformats.org/officeDocument/2006/relationships/slide" Target="slides/slide5.xml"/><Relationship Id="rId33" Type="http://schemas.openxmlformats.org/officeDocument/2006/relationships/slide" Target="slides/slide6.xml"/><Relationship Id="rId34" Type="http://schemas.openxmlformats.org/officeDocument/2006/relationships/slide" Target="slides/slide7.xml"/><Relationship Id="rId35" Type="http://schemas.openxmlformats.org/officeDocument/2006/relationships/slide" Target="slides/slide8.xml"/><Relationship Id="rId36" Type="http://schemas.openxmlformats.org/officeDocument/2006/relationships/slide" Target="slides/slide9.xml"/><Relationship Id="rId37" Type="http://schemas.openxmlformats.org/officeDocument/2006/relationships/slide" Target="slides/slide10.xml"/><Relationship Id="rId38" Type="http://schemas.openxmlformats.org/officeDocument/2006/relationships/slide" Target="slides/slide11.xml"/><Relationship Id="rId39" Type="http://schemas.openxmlformats.org/officeDocument/2006/relationships/slide" Target="slides/slide12.xml"/><Relationship Id="rId40"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
    <p:spTree>
      <p:nvGrpSpPr>
        <p:cNvPr id="1" name=""/>
        <p:cNvGrpSpPr/>
        <p:nvPr/>
      </p:nvGrpSpPr>
      <p:grpSpPr>
        <a:xfrm>
          <a:off x="0" y="0"/>
          <a:ext cx="0" cy="0"/>
          <a:chOff x="0" y="0"/>
          <a:chExt cx="0" cy="0"/>
        </a:xfrm>
      </p:grpSpPr>
      <p:sp>
        <p:nvSpPr>
          <p:cNvPr id="3" name="PlaceHolder 1"/>
          <p:cNvSpPr>
            <a:spLocks noGrp="1"/>
          </p:cNvSpPr>
          <p:nvPr>
            <p:ph type="title"/>
          </p:nvPr>
        </p:nvSpPr>
        <p:spPr>
          <a:xfrm>
            <a:off x="713160" y="2881080"/>
            <a:ext cx="4447800" cy="183132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4" name="PlaceHolder 2"/>
          <p:cNvSpPr>
            <a:spLocks noGrp="1"/>
          </p:cNvSpPr>
          <p:nvPr>
            <p:ph type="subTitle"/>
          </p:nvPr>
        </p:nvSpPr>
        <p:spPr>
          <a:xfrm>
            <a:off x="457200" y="1203480"/>
            <a:ext cx="8229240" cy="2982960"/>
          </a:xfrm>
          <a:prstGeom prst="rect">
            <a:avLst/>
          </a:prstGeom>
          <a:noFill/>
          <a:ln w="0">
            <a:noFill/>
          </a:ln>
        </p:spPr>
        <p:txBody>
          <a:bodyPr lIns="0" rIns="0" tIns="0" bIns="0" anchor="ctr">
            <a:noAutofit/>
          </a:bodyPr>
          <a:p>
            <a:pPr indent="0" algn="ctr">
              <a:buNone/>
            </a:pPr>
            <a:endParaRPr b="0" lang="en-US" sz="3200" spc="-1" strike="noStrike">
              <a:solidFill>
                <a:srgbClr val="ffffff"/>
              </a:solidFill>
              <a:latin typeface="OpenSymbol"/>
            </a:endParaRP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_1_1_1_2">
    <p:spTree>
      <p:nvGrpSpPr>
        <p:cNvPr id="1" name=""/>
        <p:cNvGrpSpPr/>
        <p:nvPr/>
      </p:nvGrpSpPr>
      <p:grpSpPr>
        <a:xfrm>
          <a:off x="0" y="0"/>
          <a:ext cx="0" cy="0"/>
          <a:chOff x="0" y="0"/>
          <a:chExt cx="0" cy="0"/>
        </a:xfrm>
      </p:grpSpPr>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_1_1_1_1_1">
    <p:spTree>
      <p:nvGrpSpPr>
        <p:cNvPr id="1" name=""/>
        <p:cNvGrpSpPr/>
        <p:nvPr/>
      </p:nvGrpSpPr>
      <p:grpSpPr>
        <a:xfrm>
          <a:off x="0" y="0"/>
          <a:ext cx="0" cy="0"/>
          <a:chOff x="0" y="0"/>
          <a:chExt cx="0" cy="0"/>
        </a:xfrm>
      </p:grpSpPr>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ECTION_HEADER">
    <p:spTree>
      <p:nvGrpSpPr>
        <p:cNvPr id="1" name=""/>
        <p:cNvGrpSpPr/>
        <p:nvPr/>
      </p:nvGrpSpPr>
      <p:grpSpPr>
        <a:xfrm>
          <a:off x="0" y="0"/>
          <a:ext cx="0" cy="0"/>
          <a:chOff x="0" y="0"/>
          <a:chExt cx="0" cy="0"/>
        </a:xfrm>
      </p:grpSpPr>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_1_1_1_1_1_1">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USTOM_3_1">
    <p:spTree>
      <p:nvGrpSpPr>
        <p:cNvPr id="1" name=""/>
        <p:cNvGrpSpPr/>
        <p:nvPr/>
      </p:nvGrpSpPr>
      <p:grpSpPr>
        <a:xfrm>
          <a:off x="0" y="0"/>
          <a:ext cx="0" cy="0"/>
          <a:chOff x="0" y="0"/>
          <a:chExt cx="0" cy="0"/>
        </a:xfrm>
      </p:grpSpPr>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_1_1_1_1_1_1_1">
    <p:spTree>
      <p:nvGrpSpPr>
        <p:cNvPr id="1" name=""/>
        <p:cNvGrpSpPr/>
        <p:nvPr/>
      </p:nvGrpSpPr>
      <p:grpSpPr>
        <a:xfrm>
          <a:off x="0" y="0"/>
          <a:ext cx="0" cy="0"/>
          <a:chOff x="0" y="0"/>
          <a:chExt cx="0" cy="0"/>
        </a:xfrm>
      </p:grpSpPr>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_1_1_1_1_1_1_1_1">
    <p:spTree>
      <p:nvGrpSpPr>
        <p:cNvPr id="1" name=""/>
        <p:cNvGrpSpPr/>
        <p:nvPr/>
      </p:nvGrpSpPr>
      <p:grpSpPr>
        <a:xfrm>
          <a:off x="0" y="0"/>
          <a:ext cx="0" cy="0"/>
          <a:chOff x="0" y="0"/>
          <a:chExt cx="0" cy="0"/>
        </a:xfrm>
      </p:grpSpPr>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_AND_BODY">
    <p:spTree>
      <p:nvGrpSpPr>
        <p:cNvPr id="1" name=""/>
        <p:cNvGrpSpPr/>
        <p:nvPr/>
      </p:nvGrpSpPr>
      <p:grpSpPr>
        <a:xfrm>
          <a:off x="0" y="0"/>
          <a:ext cx="0" cy="0"/>
          <a:chOff x="0" y="0"/>
          <a:chExt cx="0" cy="0"/>
        </a:xfrm>
      </p:grpSpPr>
      <p:sp>
        <p:nvSpPr>
          <p:cNvPr id="38" name="PlaceHolder 1"/>
          <p:cNvSpPr>
            <a:spLocks noGrp="1"/>
          </p:cNvSpPr>
          <p:nvPr>
            <p:ph type="title"/>
          </p:nvPr>
        </p:nvSpPr>
        <p:spPr>
          <a:xfrm>
            <a:off x="713160" y="2881080"/>
            <a:ext cx="4447800" cy="183132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39" name="PlaceHolder 2"/>
          <p:cNvSpPr>
            <a:spLocks noGrp="1"/>
          </p:cNvSpPr>
          <p:nvPr>
            <p:ph/>
          </p:nvPr>
        </p:nvSpPr>
        <p:spPr>
          <a:xfrm>
            <a:off x="457200" y="1203480"/>
            <a:ext cx="8229240" cy="29829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_AND_TWO_COLUMNS">
    <p:spTree>
      <p:nvGrpSpPr>
        <p:cNvPr id="1" name=""/>
        <p:cNvGrpSpPr/>
        <p:nvPr/>
      </p:nvGrpSpPr>
      <p:grpSpPr>
        <a:xfrm>
          <a:off x="0" y="0"/>
          <a:ext cx="0" cy="0"/>
          <a:chOff x="0" y="0"/>
          <a:chExt cx="0" cy="0"/>
        </a:xfrm>
      </p:grpSpPr>
      <p:sp>
        <p:nvSpPr>
          <p:cNvPr id="42" name="PlaceHolder 1"/>
          <p:cNvSpPr>
            <a:spLocks noGrp="1"/>
          </p:cNvSpPr>
          <p:nvPr>
            <p:ph type="title"/>
          </p:nvPr>
        </p:nvSpPr>
        <p:spPr>
          <a:xfrm>
            <a:off x="713160" y="2881080"/>
            <a:ext cx="4447800" cy="183132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43" name="PlaceHolder 2"/>
          <p:cNvSpPr>
            <a:spLocks noGrp="1"/>
          </p:cNvSpPr>
          <p:nvPr>
            <p:ph/>
          </p:nvPr>
        </p:nvSpPr>
        <p:spPr>
          <a:xfrm>
            <a:off x="457200" y="1203480"/>
            <a:ext cx="4015800" cy="29829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Arial"/>
            </a:endParaRPr>
          </a:p>
        </p:txBody>
      </p:sp>
      <p:sp>
        <p:nvSpPr>
          <p:cNvPr id="44" name="PlaceHolder 3"/>
          <p:cNvSpPr>
            <a:spLocks noGrp="1"/>
          </p:cNvSpPr>
          <p:nvPr>
            <p:ph/>
          </p:nvPr>
        </p:nvSpPr>
        <p:spPr>
          <a:xfrm>
            <a:off x="4674240" y="1203480"/>
            <a:ext cx="4015800" cy="29829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_ONLY">
    <p:spTree>
      <p:nvGrpSpPr>
        <p:cNvPr id="1" name=""/>
        <p:cNvGrpSpPr/>
        <p:nvPr/>
      </p:nvGrpSpPr>
      <p:grpSpPr>
        <a:xfrm>
          <a:off x="0" y="0"/>
          <a:ext cx="0" cy="0"/>
          <a:chOff x="0" y="0"/>
          <a:chExt cx="0" cy="0"/>
        </a:xfrm>
      </p:grpSpPr>
      <p:sp>
        <p:nvSpPr>
          <p:cNvPr id="46" name="PlaceHolder 1"/>
          <p:cNvSpPr>
            <a:spLocks noGrp="1"/>
          </p:cNvSpPr>
          <p:nvPr>
            <p:ph type="title"/>
          </p:nvPr>
        </p:nvSpPr>
        <p:spPr>
          <a:xfrm>
            <a:off x="713160" y="2881080"/>
            <a:ext cx="4447800" cy="183132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IG_NUMBER">
    <p:spTree>
      <p:nvGrpSpPr>
        <p:cNvPr id="1" name=""/>
        <p:cNvGrpSpPr/>
        <p:nvPr/>
      </p:nvGrpSpPr>
      <p:grpSpPr>
        <a:xfrm>
          <a:off x="0" y="0"/>
          <a:ext cx="0" cy="0"/>
          <a:chOff x="0" y="0"/>
          <a:chExt cx="0" cy="0"/>
        </a:xfrm>
      </p:grpSpPr>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ONE_COLUMN_TEXT">
    <p:spTree>
      <p:nvGrpSpPr>
        <p:cNvPr id="1" name=""/>
        <p:cNvGrpSpPr/>
        <p:nvPr/>
      </p:nvGrpSpPr>
      <p:grpSpPr>
        <a:xfrm>
          <a:off x="0" y="0"/>
          <a:ext cx="0" cy="0"/>
          <a:chOff x="0" y="0"/>
          <a:chExt cx="0" cy="0"/>
        </a:xfrm>
      </p:grpSpPr>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MAIN_POINT">
    <p:spTree>
      <p:nvGrpSpPr>
        <p:cNvPr id="1" name=""/>
        <p:cNvGrpSpPr/>
        <p:nvPr/>
      </p:nvGrpSpPr>
      <p:grpSpPr>
        <a:xfrm>
          <a:off x="0" y="0"/>
          <a:ext cx="0" cy="0"/>
          <a:chOff x="0" y="0"/>
          <a:chExt cx="0" cy="0"/>
        </a:xfrm>
      </p:grpSpPr>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ECTION_TITLE_AND_DESCRIPTION">
    <p:spTree>
      <p:nvGrpSpPr>
        <p:cNvPr id="1" name=""/>
        <p:cNvGrpSpPr/>
        <p:nvPr/>
      </p:nvGrpSpPr>
      <p:grpSpPr>
        <a:xfrm>
          <a:off x="0" y="0"/>
          <a:ext cx="0" cy="0"/>
          <a:chOff x="0" y="0"/>
          <a:chExt cx="0" cy="0"/>
        </a:xfrm>
      </p:grpSpPr>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APTION_ONLY">
    <p:spTree>
      <p:nvGrpSpPr>
        <p:cNvPr id="1" name=""/>
        <p:cNvGrpSpPr/>
        <p:nvPr/>
      </p:nvGrpSpPr>
      <p:grpSpPr>
        <a:xfrm>
          <a:off x="0" y="0"/>
          <a:ext cx="0" cy="0"/>
          <a:chOff x="0" y="0"/>
          <a:chExt cx="0" cy="0"/>
        </a:xfrm>
      </p:grpSpPr>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imple-light-2">
    <p:spTree>
      <p:nvGrpSpPr>
        <p:cNvPr id="1" name=""/>
        <p:cNvGrpSpPr/>
        <p:nvPr/>
      </p:nvGrpSpPr>
      <p:grpSpPr>
        <a:xfrm>
          <a:off x="0" y="0"/>
          <a:ext cx="0" cy="0"/>
          <a:chOff x="0" y="0"/>
          <a:chExt cx="0" cy="0"/>
        </a:xfrm>
      </p:grpSpPr>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USTOM_2_1">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USTOM_2_1_1">
    <p:spTree>
      <p:nvGrpSpPr>
        <p:cNvPr id="1" name=""/>
        <p:cNvGrpSpPr/>
        <p:nvPr/>
      </p:nvGrpSpPr>
      <p:grpSpPr>
        <a:xfrm>
          <a:off x="0" y="0"/>
          <a:ext cx="0" cy="0"/>
          <a:chOff x="0" y="0"/>
          <a:chExt cx="0" cy="0"/>
        </a:xfrm>
      </p:grpSpPr>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p:spTree>
      <p:nvGrpSpPr>
        <p:cNvPr id="1" name=""/>
        <p:cNvGrpSpPr/>
        <p:nvPr/>
      </p:nvGrpSpPr>
      <p:grpSpPr>
        <a:xfrm>
          <a:off x="0" y="0"/>
          <a:ext cx="0" cy="0"/>
          <a:chOff x="0" y="0"/>
          <a:chExt cx="0" cy="0"/>
        </a:xfrm>
      </p:grpSpPr>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_1_1_1_1_2_1">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USTOM">
    <p:spTree>
      <p:nvGrpSpPr>
        <p:cNvPr id="1" name=""/>
        <p:cNvGrpSpPr/>
        <p:nvPr/>
      </p:nvGrpSpPr>
      <p:grpSpPr>
        <a:xfrm>
          <a:off x="0" y="0"/>
          <a:ext cx="0" cy="0"/>
          <a:chOff x="0" y="0"/>
          <a:chExt cx="0" cy="0"/>
        </a:xfrm>
      </p:grpSpPr>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USTOM_1">
    <p:spTree>
      <p:nvGrpSpPr>
        <p:cNvPr id="1" name=""/>
        <p:cNvGrpSpPr/>
        <p:nvPr/>
      </p:nvGrpSpPr>
      <p:grpSpPr>
        <a:xfrm>
          <a:off x="0" y="0"/>
          <a:ext cx="0" cy="0"/>
          <a:chOff x="0" y="0"/>
          <a:chExt cx="0" cy="0"/>
        </a:xfrm>
      </p:grpSpPr>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USTOM_1_1">
    <p:spTree>
      <p:nvGrpSpPr>
        <p:cNvPr id="1" name=""/>
        <p:cNvGrpSpPr/>
        <p:nvPr/>
      </p:nvGrpSpPr>
      <p:grpSpPr>
        <a:xfrm>
          <a:off x="0" y="0"/>
          <a:ext cx="0" cy="0"/>
          <a:chOff x="0" y="0"/>
          <a:chExt cx="0" cy="0"/>
        </a:xfrm>
      </p:grpSpPr>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_ONLY_1">
    <p:spTree>
      <p:nvGrpSpPr>
        <p:cNvPr id="1" name=""/>
        <p:cNvGrpSpPr/>
        <p:nvPr/>
      </p:nvGrpSpPr>
      <p:grpSpPr>
        <a:xfrm>
          <a:off x="0" y="0"/>
          <a:ext cx="0" cy="0"/>
          <a:chOff x="0" y="0"/>
          <a:chExt cx="0" cy="0"/>
        </a:xfrm>
      </p:grpSpPr>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_ONLY_2">
    <p:spTree>
      <p:nvGrpSpPr>
        <p:cNvPr id="1" name=""/>
        <p:cNvGrpSpPr/>
        <p:nvPr/>
      </p:nvGrpSpPr>
      <p:grpSpPr>
        <a:xfrm>
          <a:off x="0" y="0"/>
          <a:ext cx="0" cy="0"/>
          <a:chOff x="0" y="0"/>
          <a:chExt cx="0" cy="0"/>
        </a:xfrm>
      </p:grpSpPr>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image" Target="../media/image4.png"/><Relationship Id="rId3" Type="http://schemas.openxmlformats.org/officeDocument/2006/relationships/slideLayout" Target="../slideLayouts/slideLayout1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1.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image" Target="../media/image5.png"/><Relationship Id="rId3" Type="http://schemas.openxmlformats.org/officeDocument/2006/relationships/slideLayout" Target="../slideLayouts/slideLayout12.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image" Target="../media/image6.png"/><Relationship Id="rId3" Type="http://schemas.openxmlformats.org/officeDocument/2006/relationships/slideLayout" Target="../slideLayouts/slideLayout13.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hyperlink" Target="https://bit.ly/3A1uf1Q" TargetMode="External"/><Relationship Id="rId3" Type="http://schemas.openxmlformats.org/officeDocument/2006/relationships/hyperlink" Target="http://bit.ly/2TtBDfr" TargetMode="External"/><Relationship Id="rId4" Type="http://schemas.openxmlformats.org/officeDocument/2006/relationships/slideLayout" Target="../slideLayouts/slideLayout14.xml"/>
</Relationships>
</file>

<file path=ppt/slideMasters/_rels/slideMaster15.xml.rels><?xml version="1.0" encoding="UTF-8"?>
<Relationships xmlns="http://schemas.openxmlformats.org/package/2006/relationships"><Relationship Id="rId1" Type="http://schemas.openxmlformats.org/officeDocument/2006/relationships/theme" Target="../theme/theme15.xml"/><Relationship Id="rId2" Type="http://schemas.openxmlformats.org/officeDocument/2006/relationships/image" Target="../media/image1.png"/><Relationship Id="rId3" Type="http://schemas.openxmlformats.org/officeDocument/2006/relationships/slideLayout" Target="../slideLayouts/slideLayout15.xml"/>
</Relationships>
</file>

<file path=ppt/slideMasters/_rels/slideMaster16.xml.rels><?xml version="1.0" encoding="UTF-8"?>
<Relationships xmlns="http://schemas.openxmlformats.org/package/2006/relationships"><Relationship Id="rId1" Type="http://schemas.openxmlformats.org/officeDocument/2006/relationships/theme" Target="../theme/theme16.xml"/><Relationship Id="rId2" Type="http://schemas.openxmlformats.org/officeDocument/2006/relationships/image" Target="../media/image2.png"/><Relationship Id="rId3" Type="http://schemas.openxmlformats.org/officeDocument/2006/relationships/slideLayout" Target="../slideLayouts/slideLayout16.xml"/>
</Relationships>
</file>

<file path=ppt/slideMasters/_rels/slideMaster17.xml.rels><?xml version="1.0" encoding="UTF-8"?>
<Relationships xmlns="http://schemas.openxmlformats.org/package/2006/relationships"><Relationship Id="rId1" Type="http://schemas.openxmlformats.org/officeDocument/2006/relationships/theme" Target="../theme/theme17.xml"/><Relationship Id="rId2" Type="http://schemas.openxmlformats.org/officeDocument/2006/relationships/slideLayout" Target="../slideLayouts/slideLayout17.xml"/>
</Relationships>
</file>

<file path=ppt/slideMasters/_rels/slideMaster18.xml.rels><?xml version="1.0" encoding="UTF-8"?>
<Relationships xmlns="http://schemas.openxmlformats.org/package/2006/relationships"><Relationship Id="rId1" Type="http://schemas.openxmlformats.org/officeDocument/2006/relationships/theme" Target="../theme/theme18.xml"/><Relationship Id="rId2" Type="http://schemas.openxmlformats.org/officeDocument/2006/relationships/image" Target="../media/image7.png"/><Relationship Id="rId3" Type="http://schemas.openxmlformats.org/officeDocument/2006/relationships/slideLayout" Target="../slideLayouts/slideLayout18.xml"/>
</Relationships>
</file>

<file path=ppt/slideMasters/_rels/slideMaster19.xml.rels><?xml version="1.0" encoding="UTF-8"?>
<Relationships xmlns="http://schemas.openxmlformats.org/package/2006/relationships"><Relationship Id="rId1" Type="http://schemas.openxmlformats.org/officeDocument/2006/relationships/theme" Target="../theme/theme19.xml"/><Relationship Id="rId2" Type="http://schemas.openxmlformats.org/officeDocument/2006/relationships/slideLayout" Target="../slideLayouts/slideLayout19.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_rels/slideMaster20.xml.rels><?xml version="1.0" encoding="UTF-8"?>
<Relationships xmlns="http://schemas.openxmlformats.org/package/2006/relationships"><Relationship Id="rId1" Type="http://schemas.openxmlformats.org/officeDocument/2006/relationships/theme" Target="../theme/theme20.xml"/><Relationship Id="rId2" Type="http://schemas.openxmlformats.org/officeDocument/2006/relationships/slideLayout" Target="../slideLayouts/slideLayout20.xml"/>
</Relationships>
</file>

<file path=ppt/slideMasters/_rels/slideMaster21.xml.rels><?xml version="1.0" encoding="UTF-8"?>
<Relationships xmlns="http://schemas.openxmlformats.org/package/2006/relationships"><Relationship Id="rId1" Type="http://schemas.openxmlformats.org/officeDocument/2006/relationships/theme" Target="../theme/theme21.xml"/><Relationship Id="rId2" Type="http://schemas.openxmlformats.org/officeDocument/2006/relationships/slideLayout" Target="../slideLayouts/slideLayout21.xml"/>
</Relationships>
</file>

<file path=ppt/slideMasters/_rels/slideMaster22.xml.rels><?xml version="1.0" encoding="UTF-8"?>
<Relationships xmlns="http://schemas.openxmlformats.org/package/2006/relationships"><Relationship Id="rId1" Type="http://schemas.openxmlformats.org/officeDocument/2006/relationships/theme" Target="../theme/theme22.xml"/><Relationship Id="rId2" Type="http://schemas.openxmlformats.org/officeDocument/2006/relationships/slideLayout" Target="../slideLayouts/slideLayout22.xml"/>
</Relationships>
</file>

<file path=ppt/slideMasters/_rels/slideMaster23.xml.rels><?xml version="1.0" encoding="UTF-8"?>
<Relationships xmlns="http://schemas.openxmlformats.org/package/2006/relationships"><Relationship Id="rId1" Type="http://schemas.openxmlformats.org/officeDocument/2006/relationships/theme" Target="../theme/theme23.xml"/><Relationship Id="rId2" Type="http://schemas.openxmlformats.org/officeDocument/2006/relationships/slideLayout" Target="../slideLayouts/slideLayout23.xml"/>
</Relationships>
</file>

<file path=ppt/slideMasters/_rels/slideMaster24.xml.rels><?xml version="1.0" encoding="UTF-8"?>
<Relationships xmlns="http://schemas.openxmlformats.org/package/2006/relationships"><Relationship Id="rId1" Type="http://schemas.openxmlformats.org/officeDocument/2006/relationships/theme" Target="../theme/theme24.xml"/><Relationship Id="rId2" Type="http://schemas.openxmlformats.org/officeDocument/2006/relationships/slideLayout" Target="../slideLayouts/slideLayout24.xml"/>
</Relationships>
</file>

<file path=ppt/slideMasters/_rels/slideMaster25.xml.rels><?xml version="1.0" encoding="UTF-8"?>
<Relationships xmlns="http://schemas.openxmlformats.org/package/2006/relationships"><Relationship Id="rId1" Type="http://schemas.openxmlformats.org/officeDocument/2006/relationships/theme" Target="../theme/theme25.xml"/><Relationship Id="rId2" Type="http://schemas.openxmlformats.org/officeDocument/2006/relationships/slideLayout" Target="../slideLayouts/slideLayout25.xml"/>
</Relationships>
</file>

<file path=ppt/slideMasters/_rels/slideMaster26.xml.rels><?xml version="1.0" encoding="UTF-8"?>
<Relationships xmlns="http://schemas.openxmlformats.org/package/2006/relationships"><Relationship Id="rId1" Type="http://schemas.openxmlformats.org/officeDocument/2006/relationships/theme" Target="../theme/theme26.xml"/><Relationship Id="rId2" Type="http://schemas.openxmlformats.org/officeDocument/2006/relationships/slideLayout" Target="../slideLayouts/slideLayout26.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3.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2.png"/><Relationship Id="rId3" Type="http://schemas.openxmlformats.org/officeDocument/2006/relationships/slideLayout" Target="../slideLayouts/slideLayout4.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5.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3.png"/><Relationship Id="rId3" Type="http://schemas.openxmlformats.org/officeDocument/2006/relationships/slideLayout" Target="../slideLayouts/slideLayout8.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0" name="Google Shape;9;p2"/>
          <p:cNvSpPr/>
          <p:nvPr/>
        </p:nvSpPr>
        <p:spPr>
          <a:xfrm rot="5400000">
            <a:off x="2613600" y="-2156760"/>
            <a:ext cx="3916800" cy="8687880"/>
          </a:xfrm>
          <a:prstGeom prst="roundRect">
            <a:avLst>
              <a:gd name="adj" fmla="val 3431"/>
            </a:avLst>
          </a:prstGeom>
          <a:blipFill rotWithShape="0">
            <a:blip r:embed="rId2"/>
            <a:srcRect/>
            <a:stretch/>
          </a:blip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OpenSymbol"/>
            </a:endParaRPr>
          </a:p>
        </p:txBody>
      </p:sp>
      <p:sp>
        <p:nvSpPr>
          <p:cNvPr id="1" name="PlaceHolder 1"/>
          <p:cNvSpPr>
            <a:spLocks noGrp="1"/>
          </p:cNvSpPr>
          <p:nvPr>
            <p:ph type="title"/>
          </p:nvPr>
        </p:nvSpPr>
        <p:spPr>
          <a:xfrm>
            <a:off x="713160" y="1397520"/>
            <a:ext cx="7717320" cy="3517200"/>
          </a:xfrm>
          <a:prstGeom prst="rect">
            <a:avLst/>
          </a:prstGeom>
          <a:noFill/>
          <a:ln w="0">
            <a:noFill/>
          </a:ln>
        </p:spPr>
        <p:txBody>
          <a:bodyPr lIns="91440" rIns="91440" tIns="91440" bIns="91440" anchor="b">
            <a:noAutofit/>
          </a:bodyPr>
          <a:p>
            <a:pPr indent="0">
              <a:buNone/>
            </a:pPr>
            <a:r>
              <a:rPr b="0" lang="fr-FR" sz="12500" spc="-1" strike="noStrike">
                <a:solidFill>
                  <a:schemeClr val="dk1"/>
                </a:solidFill>
                <a:latin typeface="Arial"/>
              </a:rPr>
              <a:t>Click to edit the title text format</a:t>
            </a:r>
            <a:endParaRPr b="0" lang="fr-FR" sz="12500" spc="-1" strike="noStrike">
              <a:solidFill>
                <a:schemeClr val="dk1"/>
              </a:solidFill>
              <a:latin typeface="Arial"/>
            </a:endParaRPr>
          </a:p>
        </p:txBody>
      </p:sp>
      <p:sp>
        <p:nvSpPr>
          <p:cNvPr id="2" name="PlaceHolder 2"/>
          <p:cNvSpPr>
            <a:spLocks noGrp="1"/>
          </p:cNvSpPr>
          <p:nvPr>
            <p:ph type="body"/>
          </p:nvPr>
        </p:nvSpPr>
        <p:spPr>
          <a:xfrm>
            <a:off x="457200" y="1203480"/>
            <a:ext cx="8229240" cy="298296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400" spc="-1" strike="noStrike">
                <a:solidFill>
                  <a:srgbClr val="000000"/>
                </a:solidFill>
                <a:latin typeface="Arial"/>
              </a:rPr>
              <a:t>Click to edit the outline text format</a:t>
            </a:r>
            <a:endParaRPr b="0" lang="fr-FR" sz="1400" spc="-1" strike="noStrike">
              <a:solidFill>
                <a:srgbClr val="000000"/>
              </a:solidFill>
              <a:latin typeface="Arial"/>
            </a:endParaRPr>
          </a:p>
          <a:p>
            <a:pPr lvl="1" marL="864000" indent="-324000">
              <a:spcBef>
                <a:spcPts val="1134"/>
              </a:spcBef>
              <a:buClr>
                <a:srgbClr val="ffffff"/>
              </a:buClr>
              <a:buSzPct val="75000"/>
              <a:buFont typeface="Symbol" charset="2"/>
              <a:buChar char=""/>
            </a:pPr>
            <a:r>
              <a:rPr b="0" lang="fr-FR" sz="1400" spc="-1" strike="noStrike">
                <a:solidFill>
                  <a:srgbClr val="000000"/>
                </a:solidFill>
                <a:latin typeface="Arial"/>
              </a:rPr>
              <a:t>Second Outline Level</a:t>
            </a:r>
            <a:endParaRPr b="0" lang="fr-FR" sz="1400" spc="-1" strike="noStrike">
              <a:solidFill>
                <a:srgbClr val="000000"/>
              </a:solidFill>
              <a:latin typeface="Arial"/>
            </a:endParaRPr>
          </a:p>
          <a:p>
            <a:pPr lvl="2" marL="1296000" indent="-288000">
              <a:spcBef>
                <a:spcPts val="850"/>
              </a:spcBef>
              <a:buClr>
                <a:srgbClr val="ffffff"/>
              </a:buClr>
              <a:buSzPct val="45000"/>
              <a:buFont typeface="Wingdings" charset="2"/>
              <a:buChar char=""/>
            </a:pPr>
            <a:r>
              <a:rPr b="0" lang="fr-FR" sz="1400" spc="-1" strike="noStrike">
                <a:solidFill>
                  <a:srgbClr val="000000"/>
                </a:solidFill>
                <a:latin typeface="Arial"/>
              </a:rPr>
              <a:t>Third Outline Level</a:t>
            </a:r>
            <a:endParaRPr b="0" lang="fr-FR" sz="1400" spc="-1" strike="noStrike">
              <a:solidFill>
                <a:srgbClr val="000000"/>
              </a:solidFill>
              <a:latin typeface="Arial"/>
            </a:endParaRPr>
          </a:p>
          <a:p>
            <a:pPr lvl="3" marL="1728000" indent="-216000">
              <a:spcBef>
                <a:spcPts val="567"/>
              </a:spcBef>
              <a:buClr>
                <a:srgbClr val="ffffff"/>
              </a:buClr>
              <a:buSzPct val="75000"/>
              <a:buFont typeface="Symbol" charset="2"/>
              <a:buChar char=""/>
            </a:pPr>
            <a:r>
              <a:rPr b="0" lang="fr-FR" sz="1400" spc="-1" strike="noStrike">
                <a:solidFill>
                  <a:srgbClr val="000000"/>
                </a:solidFill>
                <a:latin typeface="Arial"/>
              </a:rPr>
              <a:t>Fourth Outline Level</a:t>
            </a:r>
            <a:endParaRPr b="0" lang="fr-FR" sz="1400" spc="-1" strike="noStrike">
              <a:solidFill>
                <a:srgbClr val="000000"/>
              </a:solidFill>
              <a:latin typeface="Arial"/>
            </a:endParaRPr>
          </a:p>
          <a:p>
            <a:pPr lvl="4" marL="2160000" indent="-216000">
              <a:spcBef>
                <a:spcPts val="283"/>
              </a:spcBef>
              <a:buClr>
                <a:srgbClr val="ffffff"/>
              </a:buClr>
              <a:buSzPct val="45000"/>
              <a:buFont typeface="Wingdings" charset="2"/>
              <a:buChar char=""/>
            </a:pPr>
            <a:r>
              <a:rPr b="0" lang="fr-FR" sz="2000" spc="-1" strike="noStrike">
                <a:solidFill>
                  <a:srgbClr val="000000"/>
                </a:solidFill>
                <a:latin typeface="Arial"/>
              </a:rPr>
              <a:t>Fifth Outline Level</a:t>
            </a:r>
            <a:endParaRPr b="0" lang="fr-FR" sz="2000" spc="-1" strike="noStrike">
              <a:solidFill>
                <a:srgbClr val="000000"/>
              </a:solidFill>
              <a:latin typeface="Arial"/>
            </a:endParaRPr>
          </a:p>
          <a:p>
            <a:pPr lvl="5" marL="2592000" indent="-216000">
              <a:spcBef>
                <a:spcPts val="283"/>
              </a:spcBef>
              <a:buClr>
                <a:srgbClr val="ffffff"/>
              </a:buClr>
              <a:buSzPct val="45000"/>
              <a:buFont typeface="Wingdings" charset="2"/>
              <a:buChar char=""/>
            </a:pPr>
            <a:r>
              <a:rPr b="0" lang="fr-FR" sz="2000" spc="-1" strike="noStrike">
                <a:solidFill>
                  <a:srgbClr val="000000"/>
                </a:solidFill>
                <a:latin typeface="Arial"/>
              </a:rPr>
              <a:t>Sixth Outline Level</a:t>
            </a:r>
            <a:endParaRPr b="0" lang="fr-FR" sz="2000" spc="-1" strike="noStrike">
              <a:solidFill>
                <a:srgbClr val="000000"/>
              </a:solidFill>
              <a:latin typeface="Arial"/>
            </a:endParaRPr>
          </a:p>
          <a:p>
            <a:pPr lvl="6" marL="3024000" indent="-216000">
              <a:spcBef>
                <a:spcPts val="283"/>
              </a:spcBef>
              <a:buClr>
                <a:srgbClr val="ffffff"/>
              </a:buClr>
              <a:buSzPct val="45000"/>
              <a:buFont typeface="Wingdings" charset="2"/>
              <a:buChar char=""/>
            </a:pPr>
            <a:r>
              <a:rPr b="0" lang="fr-FR" sz="2000" spc="-1" strike="noStrike">
                <a:solidFill>
                  <a:srgbClr val="000000"/>
                </a:solidFill>
                <a:latin typeface="Arial"/>
              </a:rPr>
              <a:t>Seventh Outline Level</a:t>
            </a:r>
            <a:endParaRPr b="0" lang="fr-F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3"/>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21" name="Google Shape;74;p19"/>
          <p:cNvSpPr/>
          <p:nvPr/>
        </p:nvSpPr>
        <p:spPr>
          <a:xfrm flipH="1">
            <a:off x="227880" y="228600"/>
            <a:ext cx="8686440" cy="4109040"/>
          </a:xfrm>
          <a:prstGeom prst="roundRect">
            <a:avLst>
              <a:gd name="adj" fmla="val 3804"/>
            </a:avLst>
          </a:prstGeom>
          <a:blipFill rotWithShape="0">
            <a:blip r:embed="rId2"/>
            <a:srcRect/>
            <a:stretch/>
          </a:blip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OpenSymbol"/>
            </a:endParaRPr>
          </a:p>
        </p:txBody>
      </p:sp>
      <p:sp>
        <p:nvSpPr>
          <p:cNvPr id="22" name="PlaceHolder 1"/>
          <p:cNvSpPr>
            <a:spLocks noGrp="1"/>
          </p:cNvSpPr>
          <p:nvPr>
            <p:ph type="title"/>
          </p:nvPr>
        </p:nvSpPr>
        <p:spPr>
          <a:xfrm>
            <a:off x="720000" y="3566880"/>
            <a:ext cx="7677360" cy="1268640"/>
          </a:xfrm>
          <a:prstGeom prst="rect">
            <a:avLst/>
          </a:prstGeom>
          <a:noFill/>
          <a:ln w="0">
            <a:noFill/>
          </a:ln>
        </p:spPr>
        <p:txBody>
          <a:bodyPr lIns="91440" rIns="91440" tIns="91440" bIns="91440" anchor="b">
            <a:noAutofit/>
          </a:bodyPr>
          <a:p>
            <a:pPr indent="0">
              <a:buNone/>
            </a:pPr>
            <a:r>
              <a:rPr b="0" lang="fr-FR" sz="6000" spc="-1" strike="noStrike">
                <a:solidFill>
                  <a:schemeClr val="dk1"/>
                </a:solidFill>
                <a:latin typeface="Arial"/>
              </a:rPr>
              <a:t>Click to edit the title text format</a:t>
            </a:r>
            <a:endParaRPr b="0" lang="fr-FR" sz="60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67" r:id="rId3"/>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23" name="PlaceHolder 1"/>
          <p:cNvSpPr>
            <a:spLocks noGrp="1"/>
          </p:cNvSpPr>
          <p:nvPr>
            <p:ph type="title"/>
          </p:nvPr>
        </p:nvSpPr>
        <p:spPr>
          <a:xfrm>
            <a:off x="720000" y="3566880"/>
            <a:ext cx="7703640" cy="1269000"/>
          </a:xfrm>
          <a:prstGeom prst="rect">
            <a:avLst/>
          </a:prstGeom>
          <a:noFill/>
          <a:ln w="0">
            <a:noFill/>
          </a:ln>
        </p:spPr>
        <p:txBody>
          <a:bodyPr lIns="91440" rIns="91440" tIns="91440" bIns="91440" anchor="b">
            <a:noAutofit/>
          </a:bodyPr>
          <a:p>
            <a:pPr indent="0">
              <a:buNone/>
            </a:pPr>
            <a:r>
              <a:rPr b="0" lang="fr-FR" sz="6000" spc="-1" strike="noStrike">
                <a:solidFill>
                  <a:schemeClr val="dk1"/>
                </a:solidFill>
                <a:latin typeface="Arial"/>
              </a:rPr>
              <a:t>Click to edit the title text format</a:t>
            </a:r>
            <a:endParaRPr b="0" lang="fr-FR" sz="60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69" r:id="rId2"/>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24" name="Google Shape;13;p3"/>
          <p:cNvSpPr/>
          <p:nvPr/>
        </p:nvSpPr>
        <p:spPr>
          <a:xfrm>
            <a:off x="228600" y="228600"/>
            <a:ext cx="5457600" cy="4686120"/>
          </a:xfrm>
          <a:prstGeom prst="roundRect">
            <a:avLst>
              <a:gd name="adj" fmla="val 3431"/>
            </a:avLst>
          </a:prstGeom>
          <a:blipFill rotWithShape="0">
            <a:blip r:embed="rId2"/>
            <a:srcRect/>
            <a:stretch/>
          </a:blip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OpenSymbol"/>
            </a:endParaRPr>
          </a:p>
        </p:txBody>
      </p:sp>
      <p:sp>
        <p:nvSpPr>
          <p:cNvPr id="25" name="PlaceHolder 1"/>
          <p:cNvSpPr>
            <a:spLocks noGrp="1"/>
          </p:cNvSpPr>
          <p:nvPr>
            <p:ph type="title"/>
          </p:nvPr>
        </p:nvSpPr>
        <p:spPr>
          <a:xfrm>
            <a:off x="3600360" y="427680"/>
            <a:ext cx="4830120" cy="4486680"/>
          </a:xfrm>
          <a:prstGeom prst="rect">
            <a:avLst/>
          </a:prstGeom>
          <a:noFill/>
          <a:ln w="0">
            <a:noFill/>
          </a:ln>
        </p:spPr>
        <p:txBody>
          <a:bodyPr lIns="91440" rIns="91440" tIns="91440" bIns="91440" anchor="b">
            <a:noAutofit/>
          </a:bodyPr>
          <a:p>
            <a:pPr indent="0">
              <a:buNone/>
            </a:pPr>
            <a:r>
              <a:rPr b="0" lang="fr-FR" sz="8500" spc="-1" strike="noStrike">
                <a:solidFill>
                  <a:schemeClr val="dk1"/>
                </a:solidFill>
                <a:latin typeface="Arial"/>
              </a:rPr>
              <a:t>Click to edit the title text format</a:t>
            </a:r>
            <a:endParaRPr b="0" lang="fr-FR" sz="8500" spc="-1" strike="noStrike">
              <a:solidFill>
                <a:schemeClr val="dk1"/>
              </a:solidFill>
              <a:latin typeface="Arial"/>
            </a:endParaRPr>
          </a:p>
        </p:txBody>
      </p:sp>
      <p:sp>
        <p:nvSpPr>
          <p:cNvPr id="26" name="PlaceHolder 2"/>
          <p:cNvSpPr>
            <a:spLocks noGrp="1"/>
          </p:cNvSpPr>
          <p:nvPr>
            <p:ph type="title"/>
          </p:nvPr>
        </p:nvSpPr>
        <p:spPr>
          <a:xfrm>
            <a:off x="713160" y="427680"/>
            <a:ext cx="1077120" cy="922320"/>
          </a:xfrm>
          <a:prstGeom prst="rect">
            <a:avLst/>
          </a:prstGeom>
          <a:noFill/>
          <a:ln w="0">
            <a:noFill/>
          </a:ln>
        </p:spPr>
        <p:txBody>
          <a:bodyPr lIns="91440" rIns="91440" tIns="91440" bIns="91440" anchor="ctr">
            <a:noAutofit/>
          </a:bodyPr>
          <a:p>
            <a:pPr indent="0">
              <a:lnSpc>
                <a:spcPct val="100000"/>
              </a:lnSpc>
              <a:buNone/>
            </a:pPr>
            <a:r>
              <a:rPr b="0" lang="fr-FR" sz="6000" spc="-1" strike="noStrike">
                <a:solidFill>
                  <a:schemeClr val="dk1"/>
                </a:solidFill>
                <a:latin typeface="Bebas Neue"/>
                <a:ea typeface="Bebas Neue"/>
              </a:rPr>
              <a:t>xx%</a:t>
            </a:r>
            <a:endParaRPr b="0" lang="fr-FR" sz="6000" spc="-1" strike="noStrike">
              <a:solidFill>
                <a:schemeClr val="dk1"/>
              </a:solidFill>
              <a:latin typeface="Arial"/>
            </a:endParaRPr>
          </a:p>
        </p:txBody>
      </p:sp>
      <p:sp>
        <p:nvSpPr>
          <p:cNvPr id="27" name="PlaceHolder 3"/>
          <p:cNvSpPr>
            <a:spLocks noGrp="1"/>
          </p:cNvSpPr>
          <p:nvPr>
            <p:ph type="body"/>
          </p:nvPr>
        </p:nvSpPr>
        <p:spPr>
          <a:xfrm>
            <a:off x="457200" y="1203480"/>
            <a:ext cx="8229240" cy="298296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400" spc="-1" strike="noStrike">
                <a:solidFill>
                  <a:srgbClr val="000000"/>
                </a:solidFill>
                <a:latin typeface="Arial"/>
              </a:rPr>
              <a:t>Click to edit the outline text format</a:t>
            </a:r>
            <a:endParaRPr b="0" lang="fr-FR" sz="1400" spc="-1" strike="noStrike">
              <a:solidFill>
                <a:srgbClr val="000000"/>
              </a:solidFill>
              <a:latin typeface="Arial"/>
            </a:endParaRPr>
          </a:p>
          <a:p>
            <a:pPr lvl="1" marL="864000" indent="-324000">
              <a:spcBef>
                <a:spcPts val="1134"/>
              </a:spcBef>
              <a:buClr>
                <a:srgbClr val="ffffff"/>
              </a:buClr>
              <a:buSzPct val="75000"/>
              <a:buFont typeface="Symbol" charset="2"/>
              <a:buChar char=""/>
            </a:pPr>
            <a:r>
              <a:rPr b="0" lang="fr-FR" sz="1400" spc="-1" strike="noStrike">
                <a:solidFill>
                  <a:srgbClr val="000000"/>
                </a:solidFill>
                <a:latin typeface="Arial"/>
              </a:rPr>
              <a:t>Second Outline Level</a:t>
            </a:r>
            <a:endParaRPr b="0" lang="fr-FR" sz="1400" spc="-1" strike="noStrike">
              <a:solidFill>
                <a:srgbClr val="000000"/>
              </a:solidFill>
              <a:latin typeface="Arial"/>
            </a:endParaRPr>
          </a:p>
          <a:p>
            <a:pPr lvl="2" marL="1296000" indent="-288000">
              <a:spcBef>
                <a:spcPts val="850"/>
              </a:spcBef>
              <a:buClr>
                <a:srgbClr val="ffffff"/>
              </a:buClr>
              <a:buSzPct val="45000"/>
              <a:buFont typeface="Wingdings" charset="2"/>
              <a:buChar char=""/>
            </a:pPr>
            <a:r>
              <a:rPr b="0" lang="fr-FR" sz="1400" spc="-1" strike="noStrike">
                <a:solidFill>
                  <a:srgbClr val="000000"/>
                </a:solidFill>
                <a:latin typeface="Arial"/>
              </a:rPr>
              <a:t>Third Outline Level</a:t>
            </a:r>
            <a:endParaRPr b="0" lang="fr-FR" sz="1400" spc="-1" strike="noStrike">
              <a:solidFill>
                <a:srgbClr val="000000"/>
              </a:solidFill>
              <a:latin typeface="Arial"/>
            </a:endParaRPr>
          </a:p>
          <a:p>
            <a:pPr lvl="3" marL="1728000" indent="-216000">
              <a:spcBef>
                <a:spcPts val="567"/>
              </a:spcBef>
              <a:buClr>
                <a:srgbClr val="ffffff"/>
              </a:buClr>
              <a:buSzPct val="75000"/>
              <a:buFont typeface="Symbol" charset="2"/>
              <a:buChar char=""/>
            </a:pPr>
            <a:r>
              <a:rPr b="0" lang="fr-FR" sz="1400" spc="-1" strike="noStrike">
                <a:solidFill>
                  <a:srgbClr val="000000"/>
                </a:solidFill>
                <a:latin typeface="Arial"/>
              </a:rPr>
              <a:t>Fourth Outline Level</a:t>
            </a:r>
            <a:endParaRPr b="0" lang="fr-FR" sz="1400" spc="-1" strike="noStrike">
              <a:solidFill>
                <a:srgbClr val="000000"/>
              </a:solidFill>
              <a:latin typeface="Arial"/>
            </a:endParaRPr>
          </a:p>
          <a:p>
            <a:pPr lvl="4" marL="2160000" indent="-216000">
              <a:spcBef>
                <a:spcPts val="283"/>
              </a:spcBef>
              <a:buClr>
                <a:srgbClr val="ffffff"/>
              </a:buClr>
              <a:buSzPct val="45000"/>
              <a:buFont typeface="Wingdings" charset="2"/>
              <a:buChar char=""/>
            </a:pPr>
            <a:r>
              <a:rPr b="0" lang="fr-FR" sz="2000" spc="-1" strike="noStrike">
                <a:solidFill>
                  <a:srgbClr val="000000"/>
                </a:solidFill>
                <a:latin typeface="Arial"/>
              </a:rPr>
              <a:t>Fifth Outline Level</a:t>
            </a:r>
            <a:endParaRPr b="0" lang="fr-FR" sz="2000" spc="-1" strike="noStrike">
              <a:solidFill>
                <a:srgbClr val="000000"/>
              </a:solidFill>
              <a:latin typeface="Arial"/>
            </a:endParaRPr>
          </a:p>
          <a:p>
            <a:pPr lvl="5" marL="2592000" indent="-216000">
              <a:spcBef>
                <a:spcPts val="283"/>
              </a:spcBef>
              <a:buClr>
                <a:srgbClr val="ffffff"/>
              </a:buClr>
              <a:buSzPct val="45000"/>
              <a:buFont typeface="Wingdings" charset="2"/>
              <a:buChar char=""/>
            </a:pPr>
            <a:r>
              <a:rPr b="0" lang="fr-FR" sz="2000" spc="-1" strike="noStrike">
                <a:solidFill>
                  <a:srgbClr val="000000"/>
                </a:solidFill>
                <a:latin typeface="Arial"/>
              </a:rPr>
              <a:t>Sixth Outline Level</a:t>
            </a:r>
            <a:endParaRPr b="0" lang="fr-FR" sz="2000" spc="-1" strike="noStrike">
              <a:solidFill>
                <a:srgbClr val="000000"/>
              </a:solidFill>
              <a:latin typeface="Arial"/>
            </a:endParaRPr>
          </a:p>
          <a:p>
            <a:pPr lvl="6" marL="3024000" indent="-216000">
              <a:spcBef>
                <a:spcPts val="283"/>
              </a:spcBef>
              <a:buClr>
                <a:srgbClr val="ffffff"/>
              </a:buClr>
              <a:buSzPct val="45000"/>
              <a:buFont typeface="Wingdings" charset="2"/>
              <a:buChar char=""/>
            </a:pPr>
            <a:r>
              <a:rPr b="0" lang="fr-FR" sz="2000" spc="-1" strike="noStrike">
                <a:solidFill>
                  <a:srgbClr val="000000"/>
                </a:solidFill>
                <a:latin typeface="Arial"/>
              </a:rPr>
              <a:t>Seventh Outline Level</a:t>
            </a:r>
            <a:endParaRPr b="0" lang="fr-F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1" r:id="rId3"/>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28" name="Google Shape;97;p21"/>
          <p:cNvSpPr/>
          <p:nvPr/>
        </p:nvSpPr>
        <p:spPr>
          <a:xfrm rot="5400000">
            <a:off x="2969640" y="-1781640"/>
            <a:ext cx="3193920" cy="8687880"/>
          </a:xfrm>
          <a:prstGeom prst="roundRect">
            <a:avLst>
              <a:gd name="adj" fmla="val 3431"/>
            </a:avLst>
          </a:prstGeom>
          <a:blipFill rotWithShape="0">
            <a:blip r:embed="rId2"/>
            <a:srcRect/>
            <a:stretch/>
          </a:blip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OpenSymbol"/>
            </a:endParaRPr>
          </a:p>
        </p:txBody>
      </p:sp>
      <p:sp>
        <p:nvSpPr>
          <p:cNvPr id="29" name="PlaceHolder 1"/>
          <p:cNvSpPr>
            <a:spLocks noGrp="1"/>
          </p:cNvSpPr>
          <p:nvPr>
            <p:ph type="title"/>
          </p:nvPr>
        </p:nvSpPr>
        <p:spPr>
          <a:xfrm>
            <a:off x="745200" y="380880"/>
            <a:ext cx="4322520" cy="1603440"/>
          </a:xfrm>
          <a:prstGeom prst="rect">
            <a:avLst/>
          </a:prstGeom>
          <a:noFill/>
          <a:ln w="0">
            <a:noFill/>
          </a:ln>
        </p:spPr>
        <p:txBody>
          <a:bodyPr lIns="91440" rIns="91440" tIns="91440" bIns="91440" anchor="t">
            <a:noAutofit/>
          </a:bodyPr>
          <a:p>
            <a:pPr indent="0">
              <a:lnSpc>
                <a:spcPct val="100000"/>
              </a:lnSpc>
              <a:buNone/>
            </a:pPr>
            <a:r>
              <a:rPr b="0" lang="fr-FR" sz="8000" spc="-1" strike="noStrike">
                <a:solidFill>
                  <a:schemeClr val="dk1"/>
                </a:solidFill>
                <a:latin typeface="Bebas Neue"/>
                <a:ea typeface="Bebas Neue"/>
              </a:rPr>
              <a:t>xx%</a:t>
            </a:r>
            <a:endParaRPr b="0" lang="fr-FR" sz="8000" spc="-1" strike="noStrike">
              <a:solidFill>
                <a:schemeClr val="dk1"/>
              </a:solidFill>
              <a:latin typeface="Arial"/>
            </a:endParaRPr>
          </a:p>
        </p:txBody>
      </p:sp>
      <p:sp>
        <p:nvSpPr>
          <p:cNvPr id="30" name="PlaceHolder 2"/>
          <p:cNvSpPr>
            <a:spLocks noGrp="1"/>
          </p:cNvSpPr>
          <p:nvPr>
            <p:ph type="title"/>
          </p:nvPr>
        </p:nvSpPr>
        <p:spPr>
          <a:xfrm>
            <a:off x="4076280" y="3158640"/>
            <a:ext cx="4322520" cy="1603440"/>
          </a:xfrm>
          <a:prstGeom prst="rect">
            <a:avLst/>
          </a:prstGeom>
          <a:noFill/>
          <a:ln w="0">
            <a:noFill/>
          </a:ln>
        </p:spPr>
        <p:txBody>
          <a:bodyPr lIns="91440" rIns="91440" tIns="91440" bIns="91440" anchor="b">
            <a:noAutofit/>
          </a:bodyPr>
          <a:p>
            <a:pPr indent="0" algn="r">
              <a:lnSpc>
                <a:spcPct val="100000"/>
              </a:lnSpc>
              <a:buNone/>
            </a:pPr>
            <a:r>
              <a:rPr b="0" lang="fr-FR" sz="8000" spc="-1" strike="noStrike">
                <a:solidFill>
                  <a:schemeClr val="dk1"/>
                </a:solidFill>
                <a:latin typeface="Bebas Neue"/>
                <a:ea typeface="Bebas Neue"/>
              </a:rPr>
              <a:t>xx%</a:t>
            </a:r>
            <a:endParaRPr b="0" lang="fr-FR" sz="80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73" r:id="rId3"/>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31" name="PlaceHolder 1"/>
          <p:cNvSpPr>
            <a:spLocks noGrp="1"/>
          </p:cNvSpPr>
          <p:nvPr>
            <p:ph type="title"/>
          </p:nvPr>
        </p:nvSpPr>
        <p:spPr>
          <a:xfrm>
            <a:off x="713160" y="2881080"/>
            <a:ext cx="4447800" cy="1831320"/>
          </a:xfrm>
          <a:prstGeom prst="rect">
            <a:avLst/>
          </a:prstGeom>
          <a:noFill/>
          <a:ln w="0">
            <a:noFill/>
          </a:ln>
        </p:spPr>
        <p:txBody>
          <a:bodyPr lIns="91440" rIns="91440" tIns="91440" bIns="91440" anchor="b">
            <a:noAutofit/>
          </a:bodyPr>
          <a:p>
            <a:pPr indent="0">
              <a:buNone/>
            </a:pPr>
            <a:r>
              <a:rPr b="0" lang="fr-FR" sz="12000" spc="-1" strike="noStrike">
                <a:solidFill>
                  <a:schemeClr val="dk1"/>
                </a:solidFill>
                <a:latin typeface="Arial"/>
              </a:rPr>
              <a:t>Click to edit the title text format</a:t>
            </a:r>
            <a:endParaRPr b="0" lang="fr-FR" sz="12000" spc="-1" strike="noStrike">
              <a:solidFill>
                <a:schemeClr val="dk1"/>
              </a:solidFill>
              <a:latin typeface="Arial"/>
            </a:endParaRPr>
          </a:p>
        </p:txBody>
      </p:sp>
      <p:sp>
        <p:nvSpPr>
          <p:cNvPr id="32" name="Google Shape;105;p22"/>
          <p:cNvSpPr/>
          <p:nvPr/>
        </p:nvSpPr>
        <p:spPr>
          <a:xfrm>
            <a:off x="713160" y="2230920"/>
            <a:ext cx="2724840" cy="703800"/>
          </a:xfrm>
          <a:prstGeom prst="rect">
            <a:avLst/>
          </a:prstGeom>
          <a:noFill/>
          <a:ln w="0">
            <a:noFill/>
          </a:ln>
        </p:spPr>
        <p:style>
          <a:lnRef idx="0"/>
          <a:fillRef idx="0"/>
          <a:effectRef idx="0"/>
          <a:fontRef idx="minor"/>
        </p:style>
        <p:txBody>
          <a:bodyPr tIns="91440" bIns="91440" anchor="t">
            <a:noAutofit/>
          </a:bodyPr>
          <a:p>
            <a:pPr defTabSz="914400">
              <a:lnSpc>
                <a:spcPct val="100000"/>
              </a:lnSpc>
              <a:tabLst>
                <a:tab algn="l" pos="0"/>
              </a:tabLst>
            </a:pPr>
            <a:r>
              <a:rPr b="1" lang="en" sz="1000" spc="-1" strike="noStrike">
                <a:solidFill>
                  <a:schemeClr val="dk1"/>
                </a:solidFill>
                <a:latin typeface="Anek Malayalam"/>
                <a:ea typeface="Anek Malayalam"/>
              </a:rPr>
              <a:t>CREDITS:</a:t>
            </a:r>
            <a:r>
              <a:rPr b="0" lang="en" sz="1000" spc="-1" strike="noStrike">
                <a:solidFill>
                  <a:schemeClr val="dk1"/>
                </a:solidFill>
                <a:latin typeface="Anek Malayalam"/>
                <a:ea typeface="Anek Malayalam"/>
              </a:rPr>
              <a:t> This presentation template was created by </a:t>
            </a:r>
            <a:r>
              <a:rPr b="1" lang="en" sz="1000" spc="-1" strike="noStrike" u="sng">
                <a:solidFill>
                  <a:schemeClr val="dk1"/>
                </a:solidFill>
                <a:uFillTx/>
                <a:latin typeface="Anek Malayalam"/>
                <a:ea typeface="Anek Malayalam"/>
                <a:hlinkClick r:id="rId2"/>
              </a:rPr>
              <a:t>Slidesgo</a:t>
            </a:r>
            <a:r>
              <a:rPr b="0" lang="en" sz="1000" spc="-1" strike="noStrike">
                <a:solidFill>
                  <a:schemeClr val="dk1"/>
                </a:solidFill>
                <a:latin typeface="Anek Malayalam"/>
                <a:ea typeface="Anek Malayalam"/>
              </a:rPr>
              <a:t>, and includes icons, infographics &amp; images by </a:t>
            </a:r>
            <a:r>
              <a:rPr b="1" lang="en" sz="1000" spc="-1" strike="noStrike" u="sng">
                <a:solidFill>
                  <a:schemeClr val="dk1"/>
                </a:solidFill>
                <a:uFillTx/>
                <a:latin typeface="Anek Malayalam"/>
                <a:ea typeface="Anek Malayalam"/>
                <a:hlinkClick r:id="rId3"/>
              </a:rPr>
              <a:t>Freepik</a:t>
            </a:r>
            <a:r>
              <a:rPr b="0" lang="en" sz="1000" spc="-1" strike="noStrike">
                <a:solidFill>
                  <a:schemeClr val="dk1"/>
                </a:solidFill>
                <a:latin typeface="Anek Malayalam"/>
                <a:ea typeface="Anek Malayalam"/>
              </a:rPr>
              <a:t> </a:t>
            </a:r>
            <a:endParaRPr b="0" lang="en-US" sz="1000" spc="-1" strike="noStrike">
              <a:solidFill>
                <a:srgbClr val="ffffff"/>
              </a:solidFill>
              <a:latin typeface="OpenSymbol"/>
            </a:endParaRPr>
          </a:p>
        </p:txBody>
      </p:sp>
      <p:sp>
        <p:nvSpPr>
          <p:cNvPr id="33" name="PlaceHolder 2"/>
          <p:cNvSpPr>
            <a:spLocks noGrp="1"/>
          </p:cNvSpPr>
          <p:nvPr>
            <p:ph type="body"/>
          </p:nvPr>
        </p:nvSpPr>
        <p:spPr>
          <a:xfrm>
            <a:off x="457200" y="1203480"/>
            <a:ext cx="8229240" cy="298296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400" spc="-1" strike="noStrike">
                <a:solidFill>
                  <a:srgbClr val="000000"/>
                </a:solidFill>
                <a:latin typeface="Arial"/>
              </a:rPr>
              <a:t>Click to edit the outline text format</a:t>
            </a:r>
            <a:endParaRPr b="0" lang="fr-FR" sz="1400" spc="-1" strike="noStrike">
              <a:solidFill>
                <a:srgbClr val="000000"/>
              </a:solidFill>
              <a:latin typeface="Arial"/>
            </a:endParaRPr>
          </a:p>
          <a:p>
            <a:pPr lvl="1" marL="864000" indent="-324000">
              <a:spcBef>
                <a:spcPts val="1134"/>
              </a:spcBef>
              <a:buClr>
                <a:srgbClr val="ffffff"/>
              </a:buClr>
              <a:buSzPct val="75000"/>
              <a:buFont typeface="Symbol" charset="2"/>
              <a:buChar char=""/>
            </a:pPr>
            <a:r>
              <a:rPr b="0" lang="fr-FR" sz="1400" spc="-1" strike="noStrike">
                <a:solidFill>
                  <a:srgbClr val="000000"/>
                </a:solidFill>
                <a:latin typeface="Arial"/>
              </a:rPr>
              <a:t>Second Outline Level</a:t>
            </a:r>
            <a:endParaRPr b="0" lang="fr-FR" sz="1400" spc="-1" strike="noStrike">
              <a:solidFill>
                <a:srgbClr val="000000"/>
              </a:solidFill>
              <a:latin typeface="Arial"/>
            </a:endParaRPr>
          </a:p>
          <a:p>
            <a:pPr lvl="2" marL="1296000" indent="-288000">
              <a:spcBef>
                <a:spcPts val="850"/>
              </a:spcBef>
              <a:buClr>
                <a:srgbClr val="ffffff"/>
              </a:buClr>
              <a:buSzPct val="45000"/>
              <a:buFont typeface="Wingdings" charset="2"/>
              <a:buChar char=""/>
            </a:pPr>
            <a:r>
              <a:rPr b="0" lang="fr-FR" sz="1400" spc="-1" strike="noStrike">
                <a:solidFill>
                  <a:srgbClr val="000000"/>
                </a:solidFill>
                <a:latin typeface="Arial"/>
              </a:rPr>
              <a:t>Third Outline Level</a:t>
            </a:r>
            <a:endParaRPr b="0" lang="fr-FR" sz="1400" spc="-1" strike="noStrike">
              <a:solidFill>
                <a:srgbClr val="000000"/>
              </a:solidFill>
              <a:latin typeface="Arial"/>
            </a:endParaRPr>
          </a:p>
          <a:p>
            <a:pPr lvl="3" marL="1728000" indent="-216000">
              <a:spcBef>
                <a:spcPts val="567"/>
              </a:spcBef>
              <a:buClr>
                <a:srgbClr val="ffffff"/>
              </a:buClr>
              <a:buSzPct val="75000"/>
              <a:buFont typeface="Symbol" charset="2"/>
              <a:buChar char=""/>
            </a:pPr>
            <a:r>
              <a:rPr b="0" lang="fr-FR" sz="1400" spc="-1" strike="noStrike">
                <a:solidFill>
                  <a:srgbClr val="000000"/>
                </a:solidFill>
                <a:latin typeface="Arial"/>
              </a:rPr>
              <a:t>Fourth Outline Level</a:t>
            </a:r>
            <a:endParaRPr b="0" lang="fr-FR" sz="1400" spc="-1" strike="noStrike">
              <a:solidFill>
                <a:srgbClr val="000000"/>
              </a:solidFill>
              <a:latin typeface="Arial"/>
            </a:endParaRPr>
          </a:p>
          <a:p>
            <a:pPr lvl="4" marL="2160000" indent="-216000">
              <a:spcBef>
                <a:spcPts val="283"/>
              </a:spcBef>
              <a:buClr>
                <a:srgbClr val="ffffff"/>
              </a:buClr>
              <a:buSzPct val="45000"/>
              <a:buFont typeface="Wingdings" charset="2"/>
              <a:buChar char=""/>
            </a:pPr>
            <a:r>
              <a:rPr b="0" lang="fr-FR" sz="2000" spc="-1" strike="noStrike">
                <a:solidFill>
                  <a:srgbClr val="000000"/>
                </a:solidFill>
                <a:latin typeface="Arial"/>
              </a:rPr>
              <a:t>Fifth Outline Level</a:t>
            </a:r>
            <a:endParaRPr b="0" lang="fr-FR" sz="2000" spc="-1" strike="noStrike">
              <a:solidFill>
                <a:srgbClr val="000000"/>
              </a:solidFill>
              <a:latin typeface="Arial"/>
            </a:endParaRPr>
          </a:p>
          <a:p>
            <a:pPr lvl="5" marL="2592000" indent="-216000">
              <a:spcBef>
                <a:spcPts val="283"/>
              </a:spcBef>
              <a:buClr>
                <a:srgbClr val="ffffff"/>
              </a:buClr>
              <a:buSzPct val="45000"/>
              <a:buFont typeface="Wingdings" charset="2"/>
              <a:buChar char=""/>
            </a:pPr>
            <a:r>
              <a:rPr b="0" lang="fr-FR" sz="2000" spc="-1" strike="noStrike">
                <a:solidFill>
                  <a:srgbClr val="000000"/>
                </a:solidFill>
                <a:latin typeface="Arial"/>
              </a:rPr>
              <a:t>Sixth Outline Level</a:t>
            </a:r>
            <a:endParaRPr b="0" lang="fr-FR" sz="2000" spc="-1" strike="noStrike">
              <a:solidFill>
                <a:srgbClr val="000000"/>
              </a:solidFill>
              <a:latin typeface="Arial"/>
            </a:endParaRPr>
          </a:p>
          <a:p>
            <a:pPr lvl="6" marL="3024000" indent="-216000">
              <a:spcBef>
                <a:spcPts val="283"/>
              </a:spcBef>
              <a:buClr>
                <a:srgbClr val="ffffff"/>
              </a:buClr>
              <a:buSzPct val="45000"/>
              <a:buFont typeface="Wingdings" charset="2"/>
              <a:buChar char=""/>
            </a:pPr>
            <a:r>
              <a:rPr b="0" lang="fr-FR" sz="2000" spc="-1" strike="noStrike">
                <a:solidFill>
                  <a:srgbClr val="000000"/>
                </a:solidFill>
                <a:latin typeface="Arial"/>
              </a:rPr>
              <a:t>Seventh Outline Level</a:t>
            </a:r>
            <a:endParaRPr b="0" lang="fr-F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4"/>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34" name="Google Shape;107;p23"/>
          <p:cNvSpPr/>
          <p:nvPr/>
        </p:nvSpPr>
        <p:spPr>
          <a:xfrm rot="5400000">
            <a:off x="2613600" y="-2156760"/>
            <a:ext cx="3916800" cy="8687880"/>
          </a:xfrm>
          <a:prstGeom prst="roundRect">
            <a:avLst>
              <a:gd name="adj" fmla="val 3431"/>
            </a:avLst>
          </a:prstGeom>
          <a:blipFill rotWithShape="0">
            <a:blip r:embed="rId2"/>
            <a:srcRect/>
            <a:stretch/>
          </a:blip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OpenSymbol"/>
            </a:endParaRPr>
          </a:p>
        </p:txBody>
      </p:sp>
    </p:spTree>
  </p:cSld>
  <p:clrMap bg1="lt1" bg2="lt2" tx1="dk1" tx2="dk2" accent1="accent1" accent2="accent2" accent3="accent3" accent4="accent4" accent5="accent5" accent6="accent6" hlink="hlink" folHlink="folHlink"/>
  <p:sldLayoutIdLst>
    <p:sldLayoutId id="2147483677" r:id="rId3"/>
  </p:sldLayoutIdLst>
</p:sldMaster>
</file>

<file path=ppt/slideMasters/slideMaster1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35" name="Google Shape;109;p24"/>
          <p:cNvSpPr/>
          <p:nvPr/>
        </p:nvSpPr>
        <p:spPr>
          <a:xfrm>
            <a:off x="1857240" y="228600"/>
            <a:ext cx="7057800" cy="4704120"/>
          </a:xfrm>
          <a:prstGeom prst="roundRect">
            <a:avLst>
              <a:gd name="adj" fmla="val 3804"/>
            </a:avLst>
          </a:prstGeom>
          <a:blipFill rotWithShape="0">
            <a:blip r:embed="rId2"/>
            <a:srcRect/>
            <a:stretch/>
          </a:blip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OpenSymbol"/>
            </a:endParaRPr>
          </a:p>
        </p:txBody>
      </p:sp>
    </p:spTree>
  </p:cSld>
  <p:clrMap bg1="lt1" bg2="lt2" tx1="dk1" tx2="dk2" accent1="accent1" accent2="accent2" accent3="accent3" accent4="accent4" accent5="accent5" accent6="accent6" hlink="hlink" folHlink="folHlink"/>
  <p:sldLayoutIdLst>
    <p:sldLayoutId id="2147483679" r:id="rId3"/>
  </p:sldLayoutIdLst>
</p:sldMaster>
</file>

<file path=ppt/slideMasters/slideMaster1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36" name="PlaceHolder 1"/>
          <p:cNvSpPr>
            <a:spLocks noGrp="1"/>
          </p:cNvSpPr>
          <p:nvPr>
            <p:ph type="body"/>
          </p:nvPr>
        </p:nvSpPr>
        <p:spPr>
          <a:xfrm>
            <a:off x="720000" y="488520"/>
            <a:ext cx="7703640" cy="461520"/>
          </a:xfrm>
          <a:prstGeom prst="rect">
            <a:avLst/>
          </a:prstGeom>
          <a:noFill/>
          <a:ln w="0">
            <a:noFill/>
          </a:ln>
        </p:spPr>
        <p:txBody>
          <a:bodyPr lIns="91440" rIns="91440" tIns="91440" bIns="91440" anchor="t">
            <a:noAutofit/>
          </a:bodyPr>
          <a:p>
            <a:pPr marL="432000" indent="-324000">
              <a:spcBef>
                <a:spcPts val="1417"/>
              </a:spcBef>
              <a:buClr>
                <a:srgbClr val="ffffff"/>
              </a:buClr>
              <a:buSzPct val="45000"/>
              <a:buFont typeface="Wingdings" charset="2"/>
              <a:buChar char=""/>
            </a:pPr>
            <a:r>
              <a:rPr b="0" lang="fr-FR" sz="1200" spc="-1" strike="noStrike">
                <a:solidFill>
                  <a:srgbClr val="000000"/>
                </a:solidFill>
                <a:latin typeface="Arial"/>
              </a:rPr>
              <a:t>Click to edit the outline text format</a:t>
            </a:r>
            <a:endParaRPr b="0" lang="fr-FR" sz="1200" spc="-1" strike="noStrike">
              <a:solidFill>
                <a:srgbClr val="000000"/>
              </a:solidFill>
              <a:latin typeface="Arial"/>
            </a:endParaRPr>
          </a:p>
          <a:p>
            <a:pPr lvl="1" marL="864000" indent="-324000">
              <a:spcBef>
                <a:spcPts val="1134"/>
              </a:spcBef>
              <a:buClr>
                <a:srgbClr val="ffffff"/>
              </a:buClr>
              <a:buSzPct val="75000"/>
              <a:buFont typeface="Symbol" charset="2"/>
              <a:buChar char=""/>
            </a:pPr>
            <a:r>
              <a:rPr b="0" lang="fr-FR" sz="1200" spc="-1" strike="noStrike">
                <a:solidFill>
                  <a:srgbClr val="000000"/>
                </a:solidFill>
                <a:latin typeface="Arial"/>
              </a:rPr>
              <a:t>Second Outline Level</a:t>
            </a:r>
            <a:endParaRPr b="0" lang="fr-FR" sz="1200" spc="-1" strike="noStrike">
              <a:solidFill>
                <a:srgbClr val="000000"/>
              </a:solidFill>
              <a:latin typeface="Arial"/>
            </a:endParaRPr>
          </a:p>
          <a:p>
            <a:pPr lvl="2" marL="1296000" indent="-288000">
              <a:spcBef>
                <a:spcPts val="850"/>
              </a:spcBef>
              <a:buClr>
                <a:srgbClr val="ffffff"/>
              </a:buClr>
              <a:buSzPct val="45000"/>
              <a:buFont typeface="Wingdings" charset="2"/>
              <a:buChar char=""/>
            </a:pPr>
            <a:r>
              <a:rPr b="0" lang="fr-FR" sz="1200" spc="-1" strike="noStrike">
                <a:solidFill>
                  <a:srgbClr val="000000"/>
                </a:solidFill>
                <a:latin typeface="Arial"/>
              </a:rPr>
              <a:t>Third Outline Level</a:t>
            </a:r>
            <a:endParaRPr b="0" lang="fr-FR" sz="1200" spc="-1" strike="noStrike">
              <a:solidFill>
                <a:srgbClr val="000000"/>
              </a:solidFill>
              <a:latin typeface="Arial"/>
            </a:endParaRPr>
          </a:p>
          <a:p>
            <a:pPr lvl="3" marL="1728000" indent="-216000">
              <a:spcBef>
                <a:spcPts val="567"/>
              </a:spcBef>
              <a:buClr>
                <a:srgbClr val="ffffff"/>
              </a:buClr>
              <a:buSzPct val="75000"/>
              <a:buFont typeface="Symbol" charset="2"/>
              <a:buChar char=""/>
            </a:pPr>
            <a:r>
              <a:rPr b="0" lang="fr-FR" sz="1200" spc="-1" strike="noStrike">
                <a:solidFill>
                  <a:srgbClr val="000000"/>
                </a:solidFill>
                <a:latin typeface="Arial"/>
              </a:rPr>
              <a:t>Fourth Outline Level</a:t>
            </a:r>
            <a:endParaRPr b="0" lang="fr-FR" sz="1200" spc="-1" strike="noStrike">
              <a:solidFill>
                <a:srgbClr val="000000"/>
              </a:solidFill>
              <a:latin typeface="Arial"/>
            </a:endParaRPr>
          </a:p>
          <a:p>
            <a:pPr lvl="4" marL="2160000" indent="-216000">
              <a:spcBef>
                <a:spcPts val="283"/>
              </a:spcBef>
              <a:buClr>
                <a:srgbClr val="ffffff"/>
              </a:buClr>
              <a:buSzPct val="45000"/>
              <a:buFont typeface="Wingdings" charset="2"/>
              <a:buChar char=""/>
            </a:pPr>
            <a:r>
              <a:rPr b="0" lang="fr-FR" sz="1200" spc="-1" strike="noStrike">
                <a:solidFill>
                  <a:srgbClr val="000000"/>
                </a:solidFill>
                <a:latin typeface="Arial"/>
              </a:rPr>
              <a:t>Fifth Outline Level</a:t>
            </a:r>
            <a:endParaRPr b="0" lang="fr-FR" sz="1200" spc="-1" strike="noStrike">
              <a:solidFill>
                <a:srgbClr val="000000"/>
              </a:solidFill>
              <a:latin typeface="Arial"/>
            </a:endParaRPr>
          </a:p>
          <a:p>
            <a:pPr lvl="5" marL="2592000" indent="-216000">
              <a:spcBef>
                <a:spcPts val="283"/>
              </a:spcBef>
              <a:buClr>
                <a:srgbClr val="ffffff"/>
              </a:buClr>
              <a:buSzPct val="45000"/>
              <a:buFont typeface="Wingdings" charset="2"/>
              <a:buChar char=""/>
            </a:pPr>
            <a:r>
              <a:rPr b="0" lang="fr-FR" sz="1200" spc="-1" strike="noStrike">
                <a:solidFill>
                  <a:srgbClr val="000000"/>
                </a:solidFill>
                <a:latin typeface="Arial"/>
              </a:rPr>
              <a:t>Sixth Outline Level</a:t>
            </a:r>
            <a:endParaRPr b="0" lang="fr-FR" sz="1200" spc="-1" strike="noStrike">
              <a:solidFill>
                <a:srgbClr val="000000"/>
              </a:solidFill>
              <a:latin typeface="Arial"/>
            </a:endParaRPr>
          </a:p>
          <a:p>
            <a:pPr lvl="6" marL="3024000" indent="-216000">
              <a:spcBef>
                <a:spcPts val="283"/>
              </a:spcBef>
              <a:buClr>
                <a:srgbClr val="ffffff"/>
              </a:buClr>
              <a:buSzPct val="45000"/>
              <a:buFont typeface="Wingdings" charset="2"/>
              <a:buChar char=""/>
            </a:pPr>
            <a:r>
              <a:rPr b="0" lang="fr-FR" sz="1200" spc="-1" strike="noStrike">
                <a:solidFill>
                  <a:srgbClr val="000000"/>
                </a:solidFill>
                <a:latin typeface="Arial"/>
              </a:rPr>
              <a:t>Seventh Outline Level</a:t>
            </a:r>
            <a:endParaRPr b="0" lang="fr-FR" sz="1200" spc="-1" strike="noStrike">
              <a:solidFill>
                <a:srgbClr val="000000"/>
              </a:solidFill>
              <a:latin typeface="Arial"/>
            </a:endParaRPr>
          </a:p>
        </p:txBody>
      </p:sp>
      <p:sp>
        <p:nvSpPr>
          <p:cNvPr id="37" name="PlaceHolder 2"/>
          <p:cNvSpPr>
            <a:spLocks noGrp="1"/>
          </p:cNvSpPr>
          <p:nvPr>
            <p:ph type="title"/>
          </p:nvPr>
        </p:nvSpPr>
        <p:spPr>
          <a:xfrm>
            <a:off x="720000" y="3645000"/>
            <a:ext cx="7703640" cy="1190520"/>
          </a:xfrm>
          <a:prstGeom prst="rect">
            <a:avLst/>
          </a:prstGeom>
          <a:noFill/>
          <a:ln w="0">
            <a:noFill/>
          </a:ln>
        </p:spPr>
        <p:txBody>
          <a:bodyPr lIns="91440" rIns="91440" tIns="91440" bIns="91440" anchor="b">
            <a:noAutofit/>
          </a:bodyPr>
          <a:p>
            <a:pPr indent="0">
              <a:buNone/>
            </a:pPr>
            <a:r>
              <a:rPr b="0" lang="fr-FR" sz="6000" spc="-1" strike="noStrike">
                <a:solidFill>
                  <a:schemeClr val="dk1"/>
                </a:solidFill>
                <a:latin typeface="Arial"/>
              </a:rPr>
              <a:t>Click to edit the title text format</a:t>
            </a:r>
            <a:endParaRPr b="0" lang="fr-FR" sz="60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81" r:id="rId2"/>
  </p:sldLayoutIdLst>
</p:sldMaster>
</file>

<file path=ppt/slideMasters/slideMaster1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40" name="Google Shape;21;p5"/>
          <p:cNvSpPr/>
          <p:nvPr/>
        </p:nvSpPr>
        <p:spPr>
          <a:xfrm>
            <a:off x="228600" y="228600"/>
            <a:ext cx="8686440" cy="4109040"/>
          </a:xfrm>
          <a:prstGeom prst="roundRect">
            <a:avLst>
              <a:gd name="adj" fmla="val 3804"/>
            </a:avLst>
          </a:prstGeom>
          <a:blipFill rotWithShape="0">
            <a:blip r:embed="rId2"/>
            <a:srcRect/>
            <a:stretch/>
          </a:blip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OpenSymbol"/>
            </a:endParaRPr>
          </a:p>
        </p:txBody>
      </p:sp>
      <p:sp>
        <p:nvSpPr>
          <p:cNvPr id="41" name="PlaceHolder 1"/>
          <p:cNvSpPr>
            <a:spLocks noGrp="1"/>
          </p:cNvSpPr>
          <p:nvPr>
            <p:ph type="title"/>
          </p:nvPr>
        </p:nvSpPr>
        <p:spPr>
          <a:xfrm>
            <a:off x="720000" y="3566880"/>
            <a:ext cx="7677360" cy="1268640"/>
          </a:xfrm>
          <a:prstGeom prst="rect">
            <a:avLst/>
          </a:prstGeom>
          <a:noFill/>
          <a:ln w="0">
            <a:noFill/>
          </a:ln>
        </p:spPr>
        <p:txBody>
          <a:bodyPr lIns="91440" rIns="91440" tIns="91440" bIns="91440" anchor="b">
            <a:noAutofit/>
          </a:bodyPr>
          <a:p>
            <a:pPr indent="0">
              <a:buNone/>
            </a:pPr>
            <a:r>
              <a:rPr b="0" lang="fr-FR" sz="6000" spc="-1" strike="noStrike">
                <a:solidFill>
                  <a:schemeClr val="dk1"/>
                </a:solidFill>
                <a:latin typeface="Arial"/>
              </a:rPr>
              <a:t>Click to edit the title text format</a:t>
            </a:r>
            <a:endParaRPr b="0" lang="fr-FR" sz="60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83" r:id="rId3"/>
  </p:sldLayoutIdLst>
</p:sldMaster>
</file>

<file path=ppt/slideMasters/slideMaster1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45" name="PlaceHolder 1"/>
          <p:cNvSpPr>
            <a:spLocks noGrp="1"/>
          </p:cNvSpPr>
          <p:nvPr>
            <p:ph type="title"/>
          </p:nvPr>
        </p:nvSpPr>
        <p:spPr>
          <a:xfrm>
            <a:off x="720000" y="3751560"/>
            <a:ext cx="7703640" cy="1084320"/>
          </a:xfrm>
          <a:prstGeom prst="rect">
            <a:avLst/>
          </a:prstGeom>
          <a:noFill/>
          <a:ln w="0">
            <a:noFill/>
          </a:ln>
        </p:spPr>
        <p:txBody>
          <a:bodyPr lIns="91440" rIns="91440" tIns="91440" bIns="91440" anchor="b">
            <a:noAutofit/>
          </a:bodyPr>
          <a:p>
            <a:pPr indent="0">
              <a:buNone/>
            </a:pPr>
            <a:r>
              <a:rPr b="0" lang="fr-FR" sz="6000" spc="-1" strike="noStrike">
                <a:solidFill>
                  <a:schemeClr val="dk1"/>
                </a:solidFill>
                <a:latin typeface="Arial"/>
              </a:rPr>
              <a:t>Click to edit the title text format</a:t>
            </a:r>
            <a:endParaRPr b="0" lang="fr-FR" sz="60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85"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284120" y="1953000"/>
            <a:ext cx="6575760" cy="799200"/>
          </a:xfrm>
          <a:prstGeom prst="rect">
            <a:avLst/>
          </a:prstGeom>
          <a:noFill/>
          <a:ln w="0">
            <a:noFill/>
          </a:ln>
        </p:spPr>
        <p:txBody>
          <a:bodyPr lIns="91440" rIns="91440" tIns="91440" bIns="91440" anchor="b">
            <a:noAutofit/>
          </a:bodyPr>
          <a:p>
            <a:pPr indent="0" algn="ctr">
              <a:lnSpc>
                <a:spcPct val="100000"/>
              </a:lnSpc>
              <a:buNone/>
            </a:pPr>
            <a:r>
              <a:rPr b="0" lang="fr-FR" sz="6000" spc="-1" strike="noStrike">
                <a:solidFill>
                  <a:schemeClr val="accent1"/>
                </a:solidFill>
                <a:latin typeface="Bebas Neue"/>
                <a:ea typeface="Bebas Neue"/>
              </a:rPr>
              <a:t>xx%</a:t>
            </a:r>
            <a:endParaRPr b="0" lang="fr-FR" sz="60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51" r:id="rId2"/>
  </p:sldLayoutIdLst>
</p:sldMaster>
</file>

<file path=ppt/slideMasters/slideMaster2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47" name="PlaceHolder 1"/>
          <p:cNvSpPr>
            <a:spLocks noGrp="1"/>
          </p:cNvSpPr>
          <p:nvPr>
            <p:ph type="title"/>
          </p:nvPr>
        </p:nvSpPr>
        <p:spPr>
          <a:xfrm>
            <a:off x="713160" y="2822400"/>
            <a:ext cx="4122000" cy="2016000"/>
          </a:xfrm>
          <a:prstGeom prst="rect">
            <a:avLst/>
          </a:prstGeom>
          <a:noFill/>
          <a:ln w="0">
            <a:noFill/>
          </a:ln>
        </p:spPr>
        <p:txBody>
          <a:bodyPr lIns="91440" rIns="91440" tIns="91440" bIns="91440" anchor="b">
            <a:noAutofit/>
          </a:bodyPr>
          <a:p>
            <a:pPr indent="0">
              <a:buNone/>
            </a:pPr>
            <a:r>
              <a:rPr b="0" lang="fr-FR" sz="6000" spc="-1" strike="noStrike">
                <a:solidFill>
                  <a:schemeClr val="dk1"/>
                </a:solidFill>
                <a:latin typeface="Arial"/>
              </a:rPr>
              <a:t>Click to edit the title text format</a:t>
            </a:r>
            <a:endParaRPr b="0" lang="fr-FR" sz="6000" spc="-1" strike="noStrike">
              <a:solidFill>
                <a:schemeClr val="dk1"/>
              </a:solidFill>
              <a:latin typeface="Arial"/>
            </a:endParaRPr>
          </a:p>
        </p:txBody>
      </p:sp>
      <p:sp>
        <p:nvSpPr>
          <p:cNvPr id="48" name="PlaceHolder 2"/>
          <p:cNvSpPr>
            <a:spLocks noGrp="1"/>
          </p:cNvSpPr>
          <p:nvPr>
            <p:ph type="body"/>
          </p:nvPr>
        </p:nvSpPr>
        <p:spPr>
          <a:xfrm>
            <a:off x="713160" y="441360"/>
            <a:ext cx="3488040" cy="2212920"/>
          </a:xfrm>
          <a:prstGeom prst="rect">
            <a:avLst/>
          </a:prstGeom>
          <a:noFill/>
          <a:ln w="0">
            <a:noFill/>
          </a:ln>
        </p:spPr>
        <p:txBody>
          <a:bodyPr lIns="91440" rIns="91440" tIns="91440" bIns="91440" anchor="t">
            <a:noAutofit/>
          </a:bodyPr>
          <a:p>
            <a:pPr marL="432000" indent="-324000">
              <a:spcBef>
                <a:spcPts val="1417"/>
              </a:spcBef>
              <a:buClr>
                <a:srgbClr val="ffffff"/>
              </a:buClr>
              <a:buSzPct val="45000"/>
              <a:buFont typeface="Wingdings" charset="2"/>
              <a:buChar char=""/>
            </a:pPr>
            <a:r>
              <a:rPr b="0" lang="fr-FR" sz="1400" spc="-1" strike="noStrike">
                <a:solidFill>
                  <a:srgbClr val="000000"/>
                </a:solidFill>
                <a:latin typeface="Arial"/>
              </a:rPr>
              <a:t>Click to edit the outline text format</a:t>
            </a:r>
            <a:endParaRPr b="0" lang="fr-FR" sz="1400" spc="-1" strike="noStrike">
              <a:solidFill>
                <a:srgbClr val="000000"/>
              </a:solidFill>
              <a:latin typeface="Arial"/>
            </a:endParaRPr>
          </a:p>
          <a:p>
            <a:pPr lvl="1" marL="864000" indent="-324000">
              <a:spcBef>
                <a:spcPts val="1134"/>
              </a:spcBef>
              <a:buClr>
                <a:srgbClr val="ffffff"/>
              </a:buClr>
              <a:buSzPct val="75000"/>
              <a:buFont typeface="Symbol" charset="2"/>
              <a:buChar char=""/>
            </a:pPr>
            <a:r>
              <a:rPr b="0" lang="fr-FR" sz="1400" spc="-1" strike="noStrike">
                <a:solidFill>
                  <a:srgbClr val="000000"/>
                </a:solidFill>
                <a:latin typeface="Arial"/>
              </a:rPr>
              <a:t>Second Outline Level</a:t>
            </a:r>
            <a:endParaRPr b="0" lang="fr-FR" sz="1400" spc="-1" strike="noStrike">
              <a:solidFill>
                <a:srgbClr val="000000"/>
              </a:solidFill>
              <a:latin typeface="Arial"/>
            </a:endParaRPr>
          </a:p>
          <a:p>
            <a:pPr lvl="2" marL="1296000" indent="-288000">
              <a:spcBef>
                <a:spcPts val="850"/>
              </a:spcBef>
              <a:buClr>
                <a:srgbClr val="ffffff"/>
              </a:buClr>
              <a:buSzPct val="45000"/>
              <a:buFont typeface="Wingdings" charset="2"/>
              <a:buChar char=""/>
            </a:pPr>
            <a:r>
              <a:rPr b="0" lang="fr-FR" sz="1400" spc="-1" strike="noStrike">
                <a:solidFill>
                  <a:srgbClr val="000000"/>
                </a:solidFill>
                <a:latin typeface="Arial"/>
              </a:rPr>
              <a:t>Third Outline Level</a:t>
            </a:r>
            <a:endParaRPr b="0" lang="fr-FR" sz="1400" spc="-1" strike="noStrike">
              <a:solidFill>
                <a:srgbClr val="000000"/>
              </a:solidFill>
              <a:latin typeface="Arial"/>
            </a:endParaRPr>
          </a:p>
          <a:p>
            <a:pPr lvl="3" marL="1728000" indent="-216000">
              <a:spcBef>
                <a:spcPts val="567"/>
              </a:spcBef>
              <a:buClr>
                <a:srgbClr val="ffffff"/>
              </a:buClr>
              <a:buSzPct val="75000"/>
              <a:buFont typeface="Symbol" charset="2"/>
              <a:buChar char=""/>
            </a:pPr>
            <a:r>
              <a:rPr b="0" lang="fr-FR" sz="1400" spc="-1" strike="noStrike">
                <a:solidFill>
                  <a:srgbClr val="000000"/>
                </a:solidFill>
                <a:latin typeface="Arial"/>
              </a:rPr>
              <a:t>Fourth Outline Level</a:t>
            </a:r>
            <a:endParaRPr b="0" lang="fr-FR" sz="1400" spc="-1" strike="noStrike">
              <a:solidFill>
                <a:srgbClr val="000000"/>
              </a:solidFill>
              <a:latin typeface="Arial"/>
            </a:endParaRPr>
          </a:p>
          <a:p>
            <a:pPr lvl="4" marL="2160000" indent="-216000">
              <a:spcBef>
                <a:spcPts val="283"/>
              </a:spcBef>
              <a:buClr>
                <a:srgbClr val="ffffff"/>
              </a:buClr>
              <a:buSzPct val="45000"/>
              <a:buFont typeface="Wingdings" charset="2"/>
              <a:buChar char=""/>
            </a:pPr>
            <a:r>
              <a:rPr b="0" lang="fr-FR" sz="1400" spc="-1" strike="noStrike">
                <a:solidFill>
                  <a:srgbClr val="000000"/>
                </a:solidFill>
                <a:latin typeface="Arial"/>
              </a:rPr>
              <a:t>Fifth Outline Level</a:t>
            </a:r>
            <a:endParaRPr b="0" lang="fr-FR" sz="1400" spc="-1" strike="noStrike">
              <a:solidFill>
                <a:srgbClr val="000000"/>
              </a:solidFill>
              <a:latin typeface="Arial"/>
            </a:endParaRPr>
          </a:p>
          <a:p>
            <a:pPr lvl="5" marL="2592000" indent="-216000">
              <a:spcBef>
                <a:spcPts val="283"/>
              </a:spcBef>
              <a:buClr>
                <a:srgbClr val="ffffff"/>
              </a:buClr>
              <a:buSzPct val="45000"/>
              <a:buFont typeface="Wingdings" charset="2"/>
              <a:buChar char=""/>
            </a:pPr>
            <a:r>
              <a:rPr b="0" lang="fr-FR" sz="1400" spc="-1" strike="noStrike">
                <a:solidFill>
                  <a:srgbClr val="000000"/>
                </a:solidFill>
                <a:latin typeface="Arial"/>
              </a:rPr>
              <a:t>Sixth Outline Level</a:t>
            </a:r>
            <a:endParaRPr b="0" lang="fr-FR" sz="1400" spc="-1" strike="noStrike">
              <a:solidFill>
                <a:srgbClr val="000000"/>
              </a:solidFill>
              <a:latin typeface="Arial"/>
            </a:endParaRPr>
          </a:p>
          <a:p>
            <a:pPr lvl="6" marL="3024000" indent="-216000">
              <a:spcBef>
                <a:spcPts val="283"/>
              </a:spcBef>
              <a:buClr>
                <a:srgbClr val="ffffff"/>
              </a:buClr>
              <a:buSzPct val="45000"/>
              <a:buFont typeface="Wingdings" charset="2"/>
              <a:buChar char=""/>
            </a:pPr>
            <a:r>
              <a:rPr b="0" lang="fr-FR" sz="1400" spc="-1" strike="noStrike">
                <a:solidFill>
                  <a:srgbClr val="000000"/>
                </a:solidFill>
                <a:latin typeface="Arial"/>
              </a:rPr>
              <a:t>Seventh Outline Level</a:t>
            </a:r>
            <a:endParaRPr b="0" lang="fr-FR" sz="1400" spc="-1" strike="noStrike">
              <a:solidFill>
                <a:srgbClr val="000000"/>
              </a:solidFill>
              <a:latin typeface="Arial"/>
            </a:endParaRPr>
          </a:p>
        </p:txBody>
      </p:sp>
      <p:sp>
        <p:nvSpPr>
          <p:cNvPr id="49" name="PlaceHolder 3"/>
          <p:cNvSpPr>
            <a:spLocks noGrp="1"/>
          </p:cNvSpPr>
          <p:nvPr>
            <p:ph type="body"/>
          </p:nvPr>
        </p:nvSpPr>
        <p:spPr>
          <a:xfrm>
            <a:off x="5143320" y="228600"/>
            <a:ext cx="3771720" cy="4686120"/>
          </a:xfrm>
          <a:prstGeom prst="rect">
            <a:avLst/>
          </a:prstGeom>
          <a:noFill/>
          <a:ln w="0">
            <a:noFill/>
          </a:ln>
        </p:spPr>
        <p:txBody>
          <a:bodyPr lIns="90000" rIns="90000" tIns="45000" bIns="45000" anchor="t">
            <a:normAutofit/>
          </a:bodyPr>
          <a:p>
            <a:pPr marL="432000" indent="-324000">
              <a:spcBef>
                <a:spcPts val="1417"/>
              </a:spcBef>
              <a:buClr>
                <a:srgbClr val="ffffff"/>
              </a:buClr>
              <a:buSzPct val="45000"/>
              <a:buFont typeface="Wingdings" charset="2"/>
              <a:buChar char=""/>
            </a:pPr>
            <a:r>
              <a:rPr b="0" lang="fr-FR" sz="1800" spc="-1" strike="noStrike">
                <a:solidFill>
                  <a:srgbClr val="000000"/>
                </a:solidFill>
                <a:latin typeface="Arial"/>
              </a:rPr>
              <a:t>Click to edit the outline text format</a:t>
            </a:r>
            <a:endParaRPr b="0" lang="fr-FR" sz="1800" spc="-1" strike="noStrike">
              <a:solidFill>
                <a:srgbClr val="000000"/>
              </a:solidFill>
              <a:latin typeface="Arial"/>
            </a:endParaRPr>
          </a:p>
          <a:p>
            <a:pPr lvl="1" marL="864000" indent="-324000">
              <a:spcBef>
                <a:spcPts val="1134"/>
              </a:spcBef>
              <a:buClr>
                <a:srgbClr val="ffffff"/>
              </a:buClr>
              <a:buSzPct val="75000"/>
              <a:buFont typeface="Symbol" charset="2"/>
              <a:buChar char=""/>
            </a:pPr>
            <a:r>
              <a:rPr b="0" lang="fr-FR" sz="1800" spc="-1" strike="noStrike">
                <a:solidFill>
                  <a:srgbClr val="000000"/>
                </a:solidFill>
                <a:latin typeface="Arial"/>
              </a:rPr>
              <a:t>Second Outline Level</a:t>
            </a:r>
            <a:endParaRPr b="0" lang="fr-FR" sz="1800" spc="-1" strike="noStrike">
              <a:solidFill>
                <a:srgbClr val="000000"/>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rgbClr val="000000"/>
                </a:solidFill>
                <a:latin typeface="Arial"/>
              </a:rPr>
              <a:t>Third Outline Level</a:t>
            </a:r>
            <a:endParaRPr b="0" lang="fr-FR" sz="1800" spc="-1" strike="noStrike">
              <a:solidFill>
                <a:srgbClr val="000000"/>
              </a:solidFill>
              <a:latin typeface="Arial"/>
            </a:endParaRPr>
          </a:p>
          <a:p>
            <a:pPr lvl="3" marL="1728000" indent="-216000">
              <a:spcBef>
                <a:spcPts val="567"/>
              </a:spcBef>
              <a:buClr>
                <a:srgbClr val="ffffff"/>
              </a:buClr>
              <a:buSzPct val="75000"/>
              <a:buFont typeface="Symbol" charset="2"/>
              <a:buChar char=""/>
            </a:pPr>
            <a:r>
              <a:rPr b="0" lang="fr-FR" sz="1800" spc="-1" strike="noStrike">
                <a:solidFill>
                  <a:srgbClr val="000000"/>
                </a:solidFill>
                <a:latin typeface="Arial"/>
              </a:rPr>
              <a:t>Fourth Outline Level</a:t>
            </a:r>
            <a:endParaRPr b="0" lang="fr-FR" sz="1800" spc="-1" strike="noStrike">
              <a:solidFill>
                <a:srgbClr val="000000"/>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rgbClr val="000000"/>
                </a:solidFill>
                <a:latin typeface="Arial"/>
              </a:rPr>
              <a:t>Fifth Outline Level</a:t>
            </a:r>
            <a:endParaRPr b="0" lang="fr-FR" sz="1800" spc="-1" strike="noStrike">
              <a:solidFill>
                <a:srgbClr val="000000"/>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rgbClr val="000000"/>
                </a:solidFill>
                <a:latin typeface="Arial"/>
              </a:rPr>
              <a:t>Sixth Outline Level</a:t>
            </a:r>
            <a:endParaRPr b="0" lang="fr-FR" sz="1800" spc="-1" strike="noStrike">
              <a:solidFill>
                <a:srgbClr val="000000"/>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rgbClr val="000000"/>
                </a:solidFill>
                <a:latin typeface="Arial"/>
              </a:rPr>
              <a:t>Seventh Outline Level</a:t>
            </a:r>
            <a:endParaRPr b="0" lang="fr-FR"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7" r:id="rId2"/>
  </p:sldLayoutIdLst>
</p:sldMaster>
</file>

<file path=ppt/slideMasters/slideMaster2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50" name="PlaceHolder 1"/>
          <p:cNvSpPr>
            <a:spLocks noGrp="1"/>
          </p:cNvSpPr>
          <p:nvPr>
            <p:ph type="title"/>
          </p:nvPr>
        </p:nvSpPr>
        <p:spPr>
          <a:xfrm>
            <a:off x="1388160" y="1307160"/>
            <a:ext cx="6367320" cy="2529000"/>
          </a:xfrm>
          <a:prstGeom prst="rect">
            <a:avLst/>
          </a:prstGeom>
          <a:noFill/>
          <a:ln w="0">
            <a:noFill/>
          </a:ln>
        </p:spPr>
        <p:txBody>
          <a:bodyPr lIns="91440" rIns="91440" tIns="91440" bIns="91440" anchor="ctr">
            <a:noAutofit/>
          </a:bodyPr>
          <a:p>
            <a:pPr indent="0">
              <a:buNone/>
            </a:pPr>
            <a:r>
              <a:rPr b="0" lang="fr-FR" sz="6000" spc="-1" strike="noStrike">
                <a:solidFill>
                  <a:schemeClr val="dk1"/>
                </a:solidFill>
                <a:latin typeface="Arial"/>
              </a:rPr>
              <a:t>Click to edit the title text format</a:t>
            </a:r>
            <a:endParaRPr b="0" lang="fr-FR" sz="60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89" r:id="rId2"/>
  </p:sldLayoutIdLst>
</p:sldMaster>
</file>

<file path=ppt/slideMasters/slideMaster2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51" name="PlaceHolder 1"/>
          <p:cNvSpPr>
            <a:spLocks noGrp="1"/>
          </p:cNvSpPr>
          <p:nvPr>
            <p:ph type="title"/>
          </p:nvPr>
        </p:nvSpPr>
        <p:spPr>
          <a:xfrm>
            <a:off x="720000" y="3032640"/>
            <a:ext cx="3670920" cy="1803240"/>
          </a:xfrm>
          <a:prstGeom prst="rect">
            <a:avLst/>
          </a:prstGeom>
          <a:noFill/>
          <a:ln w="0">
            <a:noFill/>
          </a:ln>
        </p:spPr>
        <p:txBody>
          <a:bodyPr lIns="91440" rIns="91440" tIns="91440" bIns="91440" anchor="b">
            <a:noAutofit/>
          </a:bodyPr>
          <a:p>
            <a:pPr indent="0">
              <a:buNone/>
            </a:pPr>
            <a:r>
              <a:rPr b="0" lang="fr-FR" sz="6000" spc="-1" strike="noStrike">
                <a:solidFill>
                  <a:schemeClr val="dk1"/>
                </a:solidFill>
                <a:latin typeface="Arial"/>
              </a:rPr>
              <a:t>Click to edit the title text format</a:t>
            </a:r>
            <a:endParaRPr b="0" lang="fr-FR" sz="60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91" r:id="rId2"/>
  </p:sldLayoutIdLst>
</p:sldMaster>
</file>

<file path=ppt/slideMasters/slideMaster2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52" name="PlaceHolder 1"/>
          <p:cNvSpPr>
            <a:spLocks noGrp="1"/>
          </p:cNvSpPr>
          <p:nvPr>
            <p:ph type="body"/>
          </p:nvPr>
        </p:nvSpPr>
        <p:spPr>
          <a:xfrm>
            <a:off x="0" y="0"/>
            <a:ext cx="9143640" cy="5143320"/>
          </a:xfrm>
          <a:prstGeom prst="rect">
            <a:avLst/>
          </a:prstGeom>
          <a:noFill/>
          <a:ln w="0">
            <a:noFill/>
          </a:ln>
        </p:spPr>
        <p:txBody>
          <a:bodyPr lIns="90000" rIns="90000" tIns="45000" bIns="45000" anchor="t">
            <a:normAutofit/>
          </a:bodyPr>
          <a:p>
            <a:pPr marL="432000" indent="-324000">
              <a:spcBef>
                <a:spcPts val="1417"/>
              </a:spcBef>
              <a:buClr>
                <a:srgbClr val="ffffff"/>
              </a:buClr>
              <a:buSzPct val="45000"/>
              <a:buFont typeface="Wingdings" charset="2"/>
              <a:buChar char=""/>
            </a:pPr>
            <a:r>
              <a:rPr b="0" lang="fr-FR" sz="1800" spc="-1" strike="noStrike">
                <a:solidFill>
                  <a:srgbClr val="000000"/>
                </a:solidFill>
                <a:latin typeface="Arial"/>
              </a:rPr>
              <a:t>Click to edit the outline text format</a:t>
            </a:r>
            <a:endParaRPr b="0" lang="fr-FR" sz="1800" spc="-1" strike="noStrike">
              <a:solidFill>
                <a:srgbClr val="000000"/>
              </a:solidFill>
              <a:latin typeface="Arial"/>
            </a:endParaRPr>
          </a:p>
          <a:p>
            <a:pPr lvl="1" marL="864000" indent="-324000">
              <a:spcBef>
                <a:spcPts val="1134"/>
              </a:spcBef>
              <a:buClr>
                <a:srgbClr val="ffffff"/>
              </a:buClr>
              <a:buSzPct val="75000"/>
              <a:buFont typeface="Symbol" charset="2"/>
              <a:buChar char=""/>
            </a:pPr>
            <a:r>
              <a:rPr b="0" lang="fr-FR" sz="1800" spc="-1" strike="noStrike">
                <a:solidFill>
                  <a:srgbClr val="000000"/>
                </a:solidFill>
                <a:latin typeface="Arial"/>
              </a:rPr>
              <a:t>Second Outline Level</a:t>
            </a:r>
            <a:endParaRPr b="0" lang="fr-FR" sz="1800" spc="-1" strike="noStrike">
              <a:solidFill>
                <a:srgbClr val="000000"/>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rgbClr val="000000"/>
                </a:solidFill>
                <a:latin typeface="Arial"/>
              </a:rPr>
              <a:t>Third Outline Level</a:t>
            </a:r>
            <a:endParaRPr b="0" lang="fr-FR" sz="1800" spc="-1" strike="noStrike">
              <a:solidFill>
                <a:srgbClr val="000000"/>
              </a:solidFill>
              <a:latin typeface="Arial"/>
            </a:endParaRPr>
          </a:p>
          <a:p>
            <a:pPr lvl="3" marL="1728000" indent="-216000">
              <a:spcBef>
                <a:spcPts val="567"/>
              </a:spcBef>
              <a:buClr>
                <a:srgbClr val="ffffff"/>
              </a:buClr>
              <a:buSzPct val="75000"/>
              <a:buFont typeface="Symbol" charset="2"/>
              <a:buChar char=""/>
            </a:pPr>
            <a:r>
              <a:rPr b="0" lang="fr-FR" sz="1800" spc="-1" strike="noStrike">
                <a:solidFill>
                  <a:srgbClr val="000000"/>
                </a:solidFill>
                <a:latin typeface="Arial"/>
              </a:rPr>
              <a:t>Fourth Outline Level</a:t>
            </a:r>
            <a:endParaRPr b="0" lang="fr-FR" sz="1800" spc="-1" strike="noStrike">
              <a:solidFill>
                <a:srgbClr val="000000"/>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rgbClr val="000000"/>
                </a:solidFill>
                <a:latin typeface="Arial"/>
              </a:rPr>
              <a:t>Fifth Outline Level</a:t>
            </a:r>
            <a:endParaRPr b="0" lang="fr-FR" sz="1800" spc="-1" strike="noStrike">
              <a:solidFill>
                <a:srgbClr val="000000"/>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rgbClr val="000000"/>
                </a:solidFill>
                <a:latin typeface="Arial"/>
              </a:rPr>
              <a:t>Sixth Outline Level</a:t>
            </a:r>
            <a:endParaRPr b="0" lang="fr-FR" sz="1800" spc="-1" strike="noStrike">
              <a:solidFill>
                <a:srgbClr val="000000"/>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rgbClr val="000000"/>
                </a:solidFill>
                <a:latin typeface="Arial"/>
              </a:rPr>
              <a:t>Seventh Outline Level</a:t>
            </a:r>
            <a:endParaRPr b="0" lang="fr-FR" sz="1800" spc="-1" strike="noStrike">
              <a:solidFill>
                <a:srgbClr val="000000"/>
              </a:solidFill>
              <a:latin typeface="Arial"/>
            </a:endParaRPr>
          </a:p>
        </p:txBody>
      </p:sp>
      <p:sp>
        <p:nvSpPr>
          <p:cNvPr id="53" name="PlaceHolder 2"/>
          <p:cNvSpPr>
            <a:spLocks noGrp="1"/>
          </p:cNvSpPr>
          <p:nvPr>
            <p:ph type="title"/>
          </p:nvPr>
        </p:nvSpPr>
        <p:spPr>
          <a:xfrm>
            <a:off x="228600" y="228600"/>
            <a:ext cx="4416840" cy="509760"/>
          </a:xfrm>
          <a:prstGeom prst="rect">
            <a:avLst/>
          </a:prstGeom>
          <a:noFill/>
          <a:ln w="0">
            <a:noFill/>
          </a:ln>
        </p:spPr>
        <p:txBody>
          <a:bodyPr lIns="91440" rIns="91440" tIns="91440" bIns="91440" anchor="t">
            <a:noAutofit/>
          </a:bodyPr>
          <a:p>
            <a:pPr indent="0">
              <a:buNone/>
            </a:pPr>
            <a:r>
              <a:rPr b="0" lang="fr-FR" sz="2000" spc="-1" strike="noStrike">
                <a:solidFill>
                  <a:schemeClr val="dk1"/>
                </a:solidFill>
                <a:latin typeface="Arial"/>
              </a:rPr>
              <a:t>Click to edit the title text format</a:t>
            </a:r>
            <a:endParaRPr b="0" lang="fr-FR" sz="20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93" r:id="rId2"/>
  </p:sldLayoutIdLst>
</p:sldMaster>
</file>

<file path=ppt/slideMasters/slideMaster2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dk1"/>
        </a:solid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695" r:id="rId2"/>
  </p:sldLayoutIdLst>
</p:sldMaster>
</file>

<file path=ppt/slideMasters/slideMaster2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dk1"/>
        </a:solidFill>
      </p:bgPr>
    </p:bg>
    <p:spTree>
      <p:nvGrpSpPr>
        <p:cNvPr id="1" name=""/>
        <p:cNvGrpSpPr/>
        <p:nvPr/>
      </p:nvGrpSpPr>
      <p:grpSpPr>
        <a:xfrm>
          <a:off x="0" y="0"/>
          <a:ext cx="0" cy="0"/>
          <a:chOff x="0" y="0"/>
          <a:chExt cx="0" cy="0"/>
        </a:xfrm>
      </p:grpSpPr>
      <p:sp>
        <p:nvSpPr>
          <p:cNvPr id="54" name="Google Shape;115;p27"/>
          <p:cNvSpPr/>
          <p:nvPr/>
        </p:nvSpPr>
        <p:spPr>
          <a:xfrm>
            <a:off x="0" y="-10440"/>
            <a:ext cx="9143640" cy="1180440"/>
          </a:xfrm>
          <a:prstGeom prst="rect">
            <a:avLst/>
          </a:prstGeom>
          <a:solidFill>
            <a:schemeClr val="accent2"/>
          </a:solidFill>
          <a:ln w="0">
            <a:noFill/>
          </a:ln>
        </p:spPr>
        <p:style>
          <a:lnRef idx="0"/>
          <a:fillRef idx="0"/>
          <a:effectRef idx="0"/>
          <a:fontRef idx="minor"/>
        </p:style>
        <p:txBody>
          <a:bodyPr tIns="91440" bIns="91440" anchor="ctr">
            <a:noAutofit/>
          </a:bodyPr>
          <a:p>
            <a:pPr algn="ctr" defTabSz="914400">
              <a:lnSpc>
                <a:spcPct val="100000"/>
              </a:lnSpc>
              <a:tabLst>
                <a:tab algn="l" pos="0"/>
              </a:tabLst>
            </a:pPr>
            <a:endParaRPr b="0" lang="en-US" sz="1800" spc="-1" strike="noStrike">
              <a:solidFill>
                <a:srgbClr val="000000"/>
              </a:solidFill>
              <a:latin typeface="OpenSymbol"/>
            </a:endParaRPr>
          </a:p>
        </p:txBody>
      </p:sp>
      <p:sp>
        <p:nvSpPr>
          <p:cNvPr id="55" name="PlaceHolder 1"/>
          <p:cNvSpPr>
            <a:spLocks noGrp="1"/>
          </p:cNvSpPr>
          <p:nvPr>
            <p:ph type="title"/>
          </p:nvPr>
        </p:nvSpPr>
        <p:spPr>
          <a:xfrm>
            <a:off x="713160" y="539640"/>
            <a:ext cx="7717320" cy="482040"/>
          </a:xfrm>
          <a:prstGeom prst="rect">
            <a:avLst/>
          </a:prstGeom>
          <a:noFill/>
          <a:ln w="0">
            <a:noFill/>
          </a:ln>
        </p:spPr>
        <p:txBody>
          <a:bodyPr lIns="91440" rIns="91440" tIns="91440" bIns="91440" anchor="t">
            <a:noAutofit/>
          </a:bodyPr>
          <a:p>
            <a:pPr indent="0">
              <a:buNone/>
            </a:pPr>
            <a:r>
              <a:rPr b="0" lang="fr-FR" sz="2200" spc="-1" strike="noStrike">
                <a:solidFill>
                  <a:schemeClr val="dk1"/>
                </a:solidFill>
                <a:latin typeface="Arial"/>
              </a:rPr>
              <a:t>Click to edit the title text format</a:t>
            </a:r>
            <a:endParaRPr b="0" lang="fr-FR" sz="22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97" r:id="rId2"/>
  </p:sldLayoutIdLst>
</p:sldMaster>
</file>

<file path=ppt/slideMasters/slideMaster2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dk1"/>
        </a:solidFill>
      </p:bgPr>
    </p:bg>
    <p:spTree>
      <p:nvGrpSpPr>
        <p:cNvPr id="1" name=""/>
        <p:cNvGrpSpPr/>
        <p:nvPr/>
      </p:nvGrpSpPr>
      <p:grpSpPr>
        <a:xfrm>
          <a:off x="0" y="0"/>
          <a:ext cx="0" cy="0"/>
          <a:chOff x="0" y="0"/>
          <a:chExt cx="0" cy="0"/>
        </a:xfrm>
      </p:grpSpPr>
      <p:sp>
        <p:nvSpPr>
          <p:cNvPr id="56" name="Google Shape;118;p28"/>
          <p:cNvSpPr/>
          <p:nvPr/>
        </p:nvSpPr>
        <p:spPr>
          <a:xfrm>
            <a:off x="0" y="-10440"/>
            <a:ext cx="9143640" cy="1180440"/>
          </a:xfrm>
          <a:prstGeom prst="rect">
            <a:avLst/>
          </a:prstGeom>
          <a:solidFill>
            <a:schemeClr val="accent2"/>
          </a:solidFill>
          <a:ln w="0">
            <a:noFill/>
          </a:ln>
        </p:spPr>
        <p:style>
          <a:lnRef idx="0"/>
          <a:fillRef idx="0"/>
          <a:effectRef idx="0"/>
          <a:fontRef idx="minor"/>
        </p:style>
        <p:txBody>
          <a:bodyPr tIns="91440" bIns="91440" anchor="ctr">
            <a:noAutofit/>
          </a:bodyPr>
          <a:p>
            <a:pPr algn="ctr" defTabSz="914400">
              <a:lnSpc>
                <a:spcPct val="100000"/>
              </a:lnSpc>
              <a:tabLst>
                <a:tab algn="l" pos="0"/>
              </a:tabLst>
            </a:pPr>
            <a:endParaRPr b="0" lang="en-US" sz="1800" spc="-1" strike="noStrike">
              <a:solidFill>
                <a:srgbClr val="000000"/>
              </a:solidFill>
              <a:latin typeface="OpenSymbol"/>
            </a:endParaRPr>
          </a:p>
        </p:txBody>
      </p:sp>
      <p:sp>
        <p:nvSpPr>
          <p:cNvPr id="57" name="PlaceHolder 1"/>
          <p:cNvSpPr>
            <a:spLocks noGrp="1"/>
          </p:cNvSpPr>
          <p:nvPr>
            <p:ph type="title"/>
          </p:nvPr>
        </p:nvSpPr>
        <p:spPr>
          <a:xfrm>
            <a:off x="728640" y="539640"/>
            <a:ext cx="3347280" cy="482040"/>
          </a:xfrm>
          <a:prstGeom prst="rect">
            <a:avLst/>
          </a:prstGeom>
          <a:noFill/>
          <a:ln w="0">
            <a:noFill/>
          </a:ln>
        </p:spPr>
        <p:txBody>
          <a:bodyPr lIns="91440" rIns="91440" tIns="91440" bIns="91440" anchor="t">
            <a:noAutofit/>
          </a:bodyPr>
          <a:p>
            <a:pPr indent="0">
              <a:buNone/>
            </a:pPr>
            <a:r>
              <a:rPr b="0" lang="fr-FR" sz="2200" spc="-1" strike="noStrike">
                <a:solidFill>
                  <a:schemeClr val="dk1"/>
                </a:solidFill>
                <a:latin typeface="Arial"/>
              </a:rPr>
              <a:t>Click to edit the title text format</a:t>
            </a:r>
            <a:endParaRPr b="0" lang="fr-FR" sz="2200" spc="-1" strike="noStrike">
              <a:solidFill>
                <a:schemeClr val="dk1"/>
              </a:solidFill>
              <a:latin typeface="Arial"/>
            </a:endParaRPr>
          </a:p>
        </p:txBody>
      </p:sp>
      <p:sp>
        <p:nvSpPr>
          <p:cNvPr id="58" name="PlaceHolder 2"/>
          <p:cNvSpPr>
            <a:spLocks noGrp="1"/>
          </p:cNvSpPr>
          <p:nvPr>
            <p:ph type="title"/>
          </p:nvPr>
        </p:nvSpPr>
        <p:spPr>
          <a:xfrm>
            <a:off x="4977720" y="539640"/>
            <a:ext cx="3458160" cy="482040"/>
          </a:xfrm>
          <a:prstGeom prst="rect">
            <a:avLst/>
          </a:prstGeom>
          <a:noFill/>
          <a:ln w="0">
            <a:noFill/>
          </a:ln>
        </p:spPr>
        <p:txBody>
          <a:bodyPr lIns="91440" rIns="91440" tIns="91440" bIns="91440" anchor="t">
            <a:noAutofit/>
          </a:bodyPr>
          <a:p>
            <a:pPr indent="0">
              <a:buNone/>
            </a:pPr>
            <a:r>
              <a:rPr b="0" lang="fr-FR" sz="2200" spc="-1" strike="noStrike">
                <a:solidFill>
                  <a:schemeClr val="dk1"/>
                </a:solidFill>
                <a:latin typeface="Arial"/>
              </a:rPr>
              <a:t>Click to edit the title text format</a:t>
            </a:r>
            <a:endParaRPr b="0" lang="fr-FR" sz="22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99"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653" r:id="rId2"/>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6" name="Google Shape;47;p13"/>
          <p:cNvSpPr/>
          <p:nvPr/>
        </p:nvSpPr>
        <p:spPr>
          <a:xfrm>
            <a:off x="1857240" y="228600"/>
            <a:ext cx="7057800" cy="4704120"/>
          </a:xfrm>
          <a:prstGeom prst="roundRect">
            <a:avLst>
              <a:gd name="adj" fmla="val 3804"/>
            </a:avLst>
          </a:prstGeom>
          <a:blipFill rotWithShape="0">
            <a:blip r:embed="rId2"/>
            <a:srcRect/>
            <a:stretch/>
          </a:blip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OpenSymbol"/>
            </a:endParaRPr>
          </a:p>
        </p:txBody>
      </p:sp>
      <p:sp>
        <p:nvSpPr>
          <p:cNvPr id="7" name="PlaceHolder 1"/>
          <p:cNvSpPr>
            <a:spLocks noGrp="1"/>
          </p:cNvSpPr>
          <p:nvPr>
            <p:ph type="title"/>
          </p:nvPr>
        </p:nvSpPr>
        <p:spPr>
          <a:xfrm>
            <a:off x="713160" y="2634120"/>
            <a:ext cx="3670920" cy="2201760"/>
          </a:xfrm>
          <a:prstGeom prst="rect">
            <a:avLst/>
          </a:prstGeom>
          <a:noFill/>
          <a:ln w="0">
            <a:noFill/>
          </a:ln>
        </p:spPr>
        <p:txBody>
          <a:bodyPr lIns="91440" rIns="91440" tIns="91440" bIns="91440" anchor="b">
            <a:noAutofit/>
          </a:bodyPr>
          <a:p>
            <a:pPr indent="0">
              <a:buNone/>
            </a:pPr>
            <a:r>
              <a:rPr b="0" lang="fr-FR" sz="6000" spc="-1" strike="noStrike">
                <a:solidFill>
                  <a:schemeClr val="dk1"/>
                </a:solidFill>
                <a:latin typeface="Arial"/>
              </a:rPr>
              <a:t>Click to edit the title text format</a:t>
            </a:r>
            <a:endParaRPr b="0" lang="fr-FR" sz="6000" spc="-1" strike="noStrike">
              <a:solidFill>
                <a:schemeClr val="dk1"/>
              </a:solidFill>
              <a:latin typeface="Arial"/>
            </a:endParaRPr>
          </a:p>
        </p:txBody>
      </p:sp>
      <p:sp>
        <p:nvSpPr>
          <p:cNvPr id="8" name="PlaceHolder 2"/>
          <p:cNvSpPr>
            <a:spLocks noGrp="1"/>
          </p:cNvSpPr>
          <p:nvPr>
            <p:ph type="title"/>
          </p:nvPr>
        </p:nvSpPr>
        <p:spPr>
          <a:xfrm>
            <a:off x="4661640" y="1225800"/>
            <a:ext cx="928440" cy="663480"/>
          </a:xfrm>
          <a:prstGeom prst="rect">
            <a:avLst/>
          </a:prstGeom>
          <a:noFill/>
          <a:ln w="0">
            <a:noFill/>
          </a:ln>
        </p:spPr>
        <p:txBody>
          <a:bodyPr lIns="91440" rIns="91440" tIns="91440" bIns="91440" anchor="ctr">
            <a:noAutofit/>
          </a:bodyPr>
          <a:p>
            <a:pPr indent="0" algn="ctr">
              <a:lnSpc>
                <a:spcPct val="100000"/>
              </a:lnSpc>
              <a:buNone/>
            </a:pPr>
            <a:r>
              <a:rPr b="0" lang="fr-FR" sz="4000" spc="-1" strike="noStrike">
                <a:solidFill>
                  <a:schemeClr val="dk1"/>
                </a:solidFill>
                <a:latin typeface="Bebas Neue"/>
                <a:ea typeface="Bebas Neue"/>
              </a:rPr>
              <a:t>xx%</a:t>
            </a:r>
            <a:endParaRPr b="0" lang="fr-FR" sz="4000" spc="-1" strike="noStrike">
              <a:solidFill>
                <a:schemeClr val="dk1"/>
              </a:solidFill>
              <a:latin typeface="Arial"/>
            </a:endParaRPr>
          </a:p>
        </p:txBody>
      </p:sp>
      <p:sp>
        <p:nvSpPr>
          <p:cNvPr id="9" name="PlaceHolder 3"/>
          <p:cNvSpPr>
            <a:spLocks noGrp="1"/>
          </p:cNvSpPr>
          <p:nvPr>
            <p:ph type="title"/>
          </p:nvPr>
        </p:nvSpPr>
        <p:spPr>
          <a:xfrm>
            <a:off x="4661640" y="2634120"/>
            <a:ext cx="928440" cy="663480"/>
          </a:xfrm>
          <a:prstGeom prst="rect">
            <a:avLst/>
          </a:prstGeom>
          <a:noFill/>
          <a:ln w="0">
            <a:noFill/>
          </a:ln>
        </p:spPr>
        <p:txBody>
          <a:bodyPr lIns="91440" rIns="91440" tIns="91440" bIns="91440" anchor="ctr">
            <a:noAutofit/>
          </a:bodyPr>
          <a:p>
            <a:pPr indent="0" algn="ctr">
              <a:lnSpc>
                <a:spcPct val="100000"/>
              </a:lnSpc>
              <a:buNone/>
            </a:pPr>
            <a:r>
              <a:rPr b="0" lang="fr-FR" sz="4000" spc="-1" strike="noStrike">
                <a:solidFill>
                  <a:schemeClr val="dk1"/>
                </a:solidFill>
                <a:latin typeface="Bebas Neue"/>
                <a:ea typeface="Bebas Neue"/>
              </a:rPr>
              <a:t>xx%</a:t>
            </a:r>
            <a:endParaRPr b="0" lang="fr-FR" sz="4000" spc="-1" strike="noStrike">
              <a:solidFill>
                <a:schemeClr val="dk1"/>
              </a:solidFill>
              <a:latin typeface="Arial"/>
            </a:endParaRPr>
          </a:p>
        </p:txBody>
      </p:sp>
      <p:sp>
        <p:nvSpPr>
          <p:cNvPr id="10" name="PlaceHolder 4"/>
          <p:cNvSpPr>
            <a:spLocks noGrp="1"/>
          </p:cNvSpPr>
          <p:nvPr>
            <p:ph type="title"/>
          </p:nvPr>
        </p:nvSpPr>
        <p:spPr>
          <a:xfrm>
            <a:off x="4661640" y="4042080"/>
            <a:ext cx="928440" cy="663480"/>
          </a:xfrm>
          <a:prstGeom prst="rect">
            <a:avLst/>
          </a:prstGeom>
          <a:noFill/>
          <a:ln w="0">
            <a:noFill/>
          </a:ln>
        </p:spPr>
        <p:txBody>
          <a:bodyPr lIns="91440" rIns="91440" tIns="91440" bIns="91440" anchor="ctr">
            <a:noAutofit/>
          </a:bodyPr>
          <a:p>
            <a:pPr indent="0" algn="ctr">
              <a:lnSpc>
                <a:spcPct val="100000"/>
              </a:lnSpc>
              <a:buNone/>
            </a:pPr>
            <a:r>
              <a:rPr b="0" lang="fr-FR" sz="4000" spc="-1" strike="noStrike">
                <a:solidFill>
                  <a:schemeClr val="dk1"/>
                </a:solidFill>
                <a:latin typeface="Bebas Neue"/>
                <a:ea typeface="Bebas Neue"/>
              </a:rPr>
              <a:t>xx%</a:t>
            </a:r>
            <a:endParaRPr b="0" lang="fr-FR" sz="40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55" r:id="rId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11" name="PlaceHolder 1"/>
          <p:cNvSpPr>
            <a:spLocks noGrp="1"/>
          </p:cNvSpPr>
          <p:nvPr>
            <p:ph type="title"/>
          </p:nvPr>
        </p:nvSpPr>
        <p:spPr>
          <a:xfrm>
            <a:off x="713160" y="3576600"/>
            <a:ext cx="7710840" cy="1261800"/>
          </a:xfrm>
          <a:prstGeom prst="rect">
            <a:avLst/>
          </a:prstGeom>
          <a:noFill/>
          <a:ln w="0">
            <a:noFill/>
          </a:ln>
        </p:spPr>
        <p:txBody>
          <a:bodyPr lIns="91440" rIns="91440" tIns="91440" bIns="91440" anchor="b">
            <a:noAutofit/>
          </a:bodyPr>
          <a:p>
            <a:pPr indent="0">
              <a:buNone/>
            </a:pPr>
            <a:r>
              <a:rPr b="0" lang="fr-FR" sz="6000" spc="-1" strike="noStrike">
                <a:solidFill>
                  <a:schemeClr val="dk1"/>
                </a:solidFill>
                <a:latin typeface="Arial"/>
              </a:rPr>
              <a:t>Click to edit the title text format</a:t>
            </a:r>
            <a:endParaRPr b="0" lang="fr-FR" sz="6000" spc="-1" strike="noStrike">
              <a:solidFill>
                <a:schemeClr val="dk1"/>
              </a:solidFill>
              <a:latin typeface="Arial"/>
            </a:endParaRPr>
          </a:p>
        </p:txBody>
      </p:sp>
      <p:sp>
        <p:nvSpPr>
          <p:cNvPr id="12" name="PlaceHolder 2"/>
          <p:cNvSpPr>
            <a:spLocks noGrp="1"/>
          </p:cNvSpPr>
          <p:nvPr>
            <p:ph type="body"/>
          </p:nvPr>
        </p:nvSpPr>
        <p:spPr>
          <a:xfrm>
            <a:off x="457200" y="1203480"/>
            <a:ext cx="8229240" cy="298296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400" spc="-1" strike="noStrike">
                <a:solidFill>
                  <a:srgbClr val="000000"/>
                </a:solidFill>
                <a:latin typeface="Arial"/>
              </a:rPr>
              <a:t>Click to edit the outline text format</a:t>
            </a:r>
            <a:endParaRPr b="0" lang="fr-FR" sz="1400" spc="-1" strike="noStrike">
              <a:solidFill>
                <a:srgbClr val="000000"/>
              </a:solidFill>
              <a:latin typeface="Arial"/>
            </a:endParaRPr>
          </a:p>
          <a:p>
            <a:pPr lvl="1" marL="864000" indent="-324000">
              <a:spcBef>
                <a:spcPts val="1134"/>
              </a:spcBef>
              <a:buClr>
                <a:srgbClr val="ffffff"/>
              </a:buClr>
              <a:buSzPct val="75000"/>
              <a:buFont typeface="Symbol" charset="2"/>
              <a:buChar char=""/>
            </a:pPr>
            <a:r>
              <a:rPr b="0" lang="fr-FR" sz="1400" spc="-1" strike="noStrike">
                <a:solidFill>
                  <a:srgbClr val="000000"/>
                </a:solidFill>
                <a:latin typeface="Arial"/>
              </a:rPr>
              <a:t>Second Outline Level</a:t>
            </a:r>
            <a:endParaRPr b="0" lang="fr-FR" sz="1400" spc="-1" strike="noStrike">
              <a:solidFill>
                <a:srgbClr val="000000"/>
              </a:solidFill>
              <a:latin typeface="Arial"/>
            </a:endParaRPr>
          </a:p>
          <a:p>
            <a:pPr lvl="2" marL="1296000" indent="-288000">
              <a:spcBef>
                <a:spcPts val="850"/>
              </a:spcBef>
              <a:buClr>
                <a:srgbClr val="ffffff"/>
              </a:buClr>
              <a:buSzPct val="45000"/>
              <a:buFont typeface="Wingdings" charset="2"/>
              <a:buChar char=""/>
            </a:pPr>
            <a:r>
              <a:rPr b="0" lang="fr-FR" sz="1400" spc="-1" strike="noStrike">
                <a:solidFill>
                  <a:srgbClr val="000000"/>
                </a:solidFill>
                <a:latin typeface="Arial"/>
              </a:rPr>
              <a:t>Third Outline Level</a:t>
            </a:r>
            <a:endParaRPr b="0" lang="fr-FR" sz="1400" spc="-1" strike="noStrike">
              <a:solidFill>
                <a:srgbClr val="000000"/>
              </a:solidFill>
              <a:latin typeface="Arial"/>
            </a:endParaRPr>
          </a:p>
          <a:p>
            <a:pPr lvl="3" marL="1728000" indent="-216000">
              <a:spcBef>
                <a:spcPts val="567"/>
              </a:spcBef>
              <a:buClr>
                <a:srgbClr val="ffffff"/>
              </a:buClr>
              <a:buSzPct val="75000"/>
              <a:buFont typeface="Symbol" charset="2"/>
              <a:buChar char=""/>
            </a:pPr>
            <a:r>
              <a:rPr b="0" lang="fr-FR" sz="1400" spc="-1" strike="noStrike">
                <a:solidFill>
                  <a:srgbClr val="000000"/>
                </a:solidFill>
                <a:latin typeface="Arial"/>
              </a:rPr>
              <a:t>Fourth Outline Level</a:t>
            </a:r>
            <a:endParaRPr b="0" lang="fr-FR" sz="1400" spc="-1" strike="noStrike">
              <a:solidFill>
                <a:srgbClr val="000000"/>
              </a:solidFill>
              <a:latin typeface="Arial"/>
            </a:endParaRPr>
          </a:p>
          <a:p>
            <a:pPr lvl="4" marL="2160000" indent="-216000">
              <a:spcBef>
                <a:spcPts val="283"/>
              </a:spcBef>
              <a:buClr>
                <a:srgbClr val="ffffff"/>
              </a:buClr>
              <a:buSzPct val="45000"/>
              <a:buFont typeface="Wingdings" charset="2"/>
              <a:buChar char=""/>
            </a:pPr>
            <a:r>
              <a:rPr b="0" lang="fr-FR" sz="2000" spc="-1" strike="noStrike">
                <a:solidFill>
                  <a:srgbClr val="000000"/>
                </a:solidFill>
                <a:latin typeface="Arial"/>
              </a:rPr>
              <a:t>Fifth Outline Level</a:t>
            </a:r>
            <a:endParaRPr b="0" lang="fr-FR" sz="2000" spc="-1" strike="noStrike">
              <a:solidFill>
                <a:srgbClr val="000000"/>
              </a:solidFill>
              <a:latin typeface="Arial"/>
            </a:endParaRPr>
          </a:p>
          <a:p>
            <a:pPr lvl="5" marL="2592000" indent="-216000">
              <a:spcBef>
                <a:spcPts val="283"/>
              </a:spcBef>
              <a:buClr>
                <a:srgbClr val="ffffff"/>
              </a:buClr>
              <a:buSzPct val="45000"/>
              <a:buFont typeface="Wingdings" charset="2"/>
              <a:buChar char=""/>
            </a:pPr>
            <a:r>
              <a:rPr b="0" lang="fr-FR" sz="2000" spc="-1" strike="noStrike">
                <a:solidFill>
                  <a:srgbClr val="000000"/>
                </a:solidFill>
                <a:latin typeface="Arial"/>
              </a:rPr>
              <a:t>Sixth Outline Level</a:t>
            </a:r>
            <a:endParaRPr b="0" lang="fr-FR" sz="2000" spc="-1" strike="noStrike">
              <a:solidFill>
                <a:srgbClr val="000000"/>
              </a:solidFill>
              <a:latin typeface="Arial"/>
            </a:endParaRPr>
          </a:p>
          <a:p>
            <a:pPr lvl="6" marL="3024000" indent="-216000">
              <a:spcBef>
                <a:spcPts val="283"/>
              </a:spcBef>
              <a:buClr>
                <a:srgbClr val="ffffff"/>
              </a:buClr>
              <a:buSzPct val="45000"/>
              <a:buFont typeface="Wingdings" charset="2"/>
              <a:buChar char=""/>
            </a:pPr>
            <a:r>
              <a:rPr b="0" lang="fr-FR" sz="2000" spc="-1" strike="noStrike">
                <a:solidFill>
                  <a:srgbClr val="000000"/>
                </a:solidFill>
                <a:latin typeface="Arial"/>
              </a:rPr>
              <a:t>Seventh Outline Level</a:t>
            </a:r>
            <a:endParaRPr b="0" lang="fr-F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57" r:id="rId2"/>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13" name="PlaceHolder 1"/>
          <p:cNvSpPr>
            <a:spLocks noGrp="1"/>
          </p:cNvSpPr>
          <p:nvPr>
            <p:ph type="title"/>
          </p:nvPr>
        </p:nvSpPr>
        <p:spPr>
          <a:xfrm>
            <a:off x="713160" y="2815200"/>
            <a:ext cx="4237560" cy="2016000"/>
          </a:xfrm>
          <a:prstGeom prst="rect">
            <a:avLst/>
          </a:prstGeom>
          <a:noFill/>
          <a:ln w="0">
            <a:noFill/>
          </a:ln>
        </p:spPr>
        <p:txBody>
          <a:bodyPr lIns="91440" rIns="91440" tIns="91440" bIns="91440" anchor="b">
            <a:noAutofit/>
          </a:bodyPr>
          <a:p>
            <a:pPr indent="0">
              <a:buNone/>
            </a:pPr>
            <a:r>
              <a:rPr b="0" lang="fr-FR" sz="6000" spc="-1" strike="noStrike">
                <a:solidFill>
                  <a:schemeClr val="dk1"/>
                </a:solidFill>
                <a:latin typeface="Arial"/>
              </a:rPr>
              <a:t>Click to edit the title text format</a:t>
            </a:r>
            <a:endParaRPr b="0" lang="fr-FR" sz="6000" spc="-1" strike="noStrike">
              <a:solidFill>
                <a:schemeClr val="dk1"/>
              </a:solidFill>
              <a:latin typeface="Arial"/>
            </a:endParaRPr>
          </a:p>
        </p:txBody>
      </p:sp>
      <p:sp>
        <p:nvSpPr>
          <p:cNvPr id="14" name="PlaceHolder 2"/>
          <p:cNvSpPr>
            <a:spLocks noGrp="1"/>
          </p:cNvSpPr>
          <p:nvPr>
            <p:ph type="body"/>
          </p:nvPr>
        </p:nvSpPr>
        <p:spPr>
          <a:xfrm>
            <a:off x="713160" y="441360"/>
            <a:ext cx="4237560" cy="2212920"/>
          </a:xfrm>
          <a:prstGeom prst="rect">
            <a:avLst/>
          </a:prstGeom>
          <a:noFill/>
          <a:ln w="0">
            <a:noFill/>
          </a:ln>
        </p:spPr>
        <p:txBody>
          <a:bodyPr lIns="91440" rIns="91440" tIns="91440" bIns="91440" anchor="t">
            <a:noAutofit/>
          </a:bodyPr>
          <a:p>
            <a:pPr marL="432000" indent="-324000">
              <a:spcBef>
                <a:spcPts val="1417"/>
              </a:spcBef>
              <a:buClr>
                <a:srgbClr val="ffffff"/>
              </a:buClr>
              <a:buSzPct val="45000"/>
              <a:buFont typeface="Wingdings" charset="2"/>
              <a:buChar char=""/>
            </a:pPr>
            <a:r>
              <a:rPr b="0" lang="fr-FR" sz="1400" spc="-1" strike="noStrike">
                <a:solidFill>
                  <a:srgbClr val="000000"/>
                </a:solidFill>
                <a:latin typeface="Arial"/>
              </a:rPr>
              <a:t>Click to edit the outline text format</a:t>
            </a:r>
            <a:endParaRPr b="0" lang="fr-FR" sz="1400" spc="-1" strike="noStrike">
              <a:solidFill>
                <a:srgbClr val="000000"/>
              </a:solidFill>
              <a:latin typeface="Arial"/>
            </a:endParaRPr>
          </a:p>
          <a:p>
            <a:pPr lvl="1" marL="864000" indent="-324000">
              <a:spcBef>
                <a:spcPts val="1134"/>
              </a:spcBef>
              <a:buClr>
                <a:srgbClr val="ffffff"/>
              </a:buClr>
              <a:buSzPct val="75000"/>
              <a:buFont typeface="Symbol" charset="2"/>
              <a:buChar char=""/>
            </a:pPr>
            <a:r>
              <a:rPr b="0" lang="fr-FR" sz="1400" spc="-1" strike="noStrike">
                <a:solidFill>
                  <a:srgbClr val="000000"/>
                </a:solidFill>
                <a:latin typeface="Arial"/>
              </a:rPr>
              <a:t>Second Outline Level</a:t>
            </a:r>
            <a:endParaRPr b="0" lang="fr-FR" sz="1400" spc="-1" strike="noStrike">
              <a:solidFill>
                <a:srgbClr val="000000"/>
              </a:solidFill>
              <a:latin typeface="Arial"/>
            </a:endParaRPr>
          </a:p>
          <a:p>
            <a:pPr lvl="2" marL="1296000" indent="-288000">
              <a:spcBef>
                <a:spcPts val="850"/>
              </a:spcBef>
              <a:buClr>
                <a:srgbClr val="ffffff"/>
              </a:buClr>
              <a:buSzPct val="45000"/>
              <a:buFont typeface="Wingdings" charset="2"/>
              <a:buChar char=""/>
            </a:pPr>
            <a:r>
              <a:rPr b="0" lang="fr-FR" sz="1400" spc="-1" strike="noStrike">
                <a:solidFill>
                  <a:srgbClr val="000000"/>
                </a:solidFill>
                <a:latin typeface="Arial"/>
              </a:rPr>
              <a:t>Third Outline Level</a:t>
            </a:r>
            <a:endParaRPr b="0" lang="fr-FR" sz="1400" spc="-1" strike="noStrike">
              <a:solidFill>
                <a:srgbClr val="000000"/>
              </a:solidFill>
              <a:latin typeface="Arial"/>
            </a:endParaRPr>
          </a:p>
          <a:p>
            <a:pPr lvl="3" marL="1728000" indent="-216000">
              <a:spcBef>
                <a:spcPts val="567"/>
              </a:spcBef>
              <a:buClr>
                <a:srgbClr val="ffffff"/>
              </a:buClr>
              <a:buSzPct val="75000"/>
              <a:buFont typeface="Symbol" charset="2"/>
              <a:buChar char=""/>
            </a:pPr>
            <a:r>
              <a:rPr b="0" lang="fr-FR" sz="1400" spc="-1" strike="noStrike">
                <a:solidFill>
                  <a:srgbClr val="000000"/>
                </a:solidFill>
                <a:latin typeface="Arial"/>
              </a:rPr>
              <a:t>Fourth Outline Level</a:t>
            </a:r>
            <a:endParaRPr b="0" lang="fr-FR" sz="1400" spc="-1" strike="noStrike">
              <a:solidFill>
                <a:srgbClr val="000000"/>
              </a:solidFill>
              <a:latin typeface="Arial"/>
            </a:endParaRPr>
          </a:p>
          <a:p>
            <a:pPr lvl="4" marL="2160000" indent="-216000">
              <a:spcBef>
                <a:spcPts val="283"/>
              </a:spcBef>
              <a:buClr>
                <a:srgbClr val="ffffff"/>
              </a:buClr>
              <a:buSzPct val="45000"/>
              <a:buFont typeface="Wingdings" charset="2"/>
              <a:buChar char=""/>
            </a:pPr>
            <a:r>
              <a:rPr b="0" lang="fr-FR" sz="1400" spc="-1" strike="noStrike">
                <a:solidFill>
                  <a:srgbClr val="000000"/>
                </a:solidFill>
                <a:latin typeface="Arial"/>
              </a:rPr>
              <a:t>Fifth Outline Level</a:t>
            </a:r>
            <a:endParaRPr b="0" lang="fr-FR" sz="1400" spc="-1" strike="noStrike">
              <a:solidFill>
                <a:srgbClr val="000000"/>
              </a:solidFill>
              <a:latin typeface="Arial"/>
            </a:endParaRPr>
          </a:p>
          <a:p>
            <a:pPr lvl="5" marL="2592000" indent="-216000">
              <a:spcBef>
                <a:spcPts val="283"/>
              </a:spcBef>
              <a:buClr>
                <a:srgbClr val="ffffff"/>
              </a:buClr>
              <a:buSzPct val="45000"/>
              <a:buFont typeface="Wingdings" charset="2"/>
              <a:buChar char=""/>
            </a:pPr>
            <a:r>
              <a:rPr b="0" lang="fr-FR" sz="1400" spc="-1" strike="noStrike">
                <a:solidFill>
                  <a:srgbClr val="000000"/>
                </a:solidFill>
                <a:latin typeface="Arial"/>
              </a:rPr>
              <a:t>Sixth Outline Level</a:t>
            </a:r>
            <a:endParaRPr b="0" lang="fr-FR" sz="1400" spc="-1" strike="noStrike">
              <a:solidFill>
                <a:srgbClr val="000000"/>
              </a:solidFill>
              <a:latin typeface="Arial"/>
            </a:endParaRPr>
          </a:p>
          <a:p>
            <a:pPr lvl="6" marL="3024000" indent="-216000">
              <a:spcBef>
                <a:spcPts val="283"/>
              </a:spcBef>
              <a:buClr>
                <a:srgbClr val="ffffff"/>
              </a:buClr>
              <a:buSzPct val="45000"/>
              <a:buFont typeface="Wingdings" charset="2"/>
              <a:buChar char=""/>
            </a:pPr>
            <a:r>
              <a:rPr b="0" lang="fr-FR" sz="1400" spc="-1" strike="noStrike">
                <a:solidFill>
                  <a:srgbClr val="000000"/>
                </a:solidFill>
                <a:latin typeface="Arial"/>
              </a:rPr>
              <a:t>Seventh Outline Level</a:t>
            </a:r>
            <a:endParaRPr b="0" lang="fr-FR" sz="1400" spc="-1" strike="noStrike">
              <a:solidFill>
                <a:srgbClr val="000000"/>
              </a:solidFill>
              <a:latin typeface="Arial"/>
            </a:endParaRPr>
          </a:p>
        </p:txBody>
      </p:sp>
      <p:sp>
        <p:nvSpPr>
          <p:cNvPr id="15" name="PlaceHolder 3"/>
          <p:cNvSpPr>
            <a:spLocks noGrp="1"/>
          </p:cNvSpPr>
          <p:nvPr>
            <p:ph type="body"/>
          </p:nvPr>
        </p:nvSpPr>
        <p:spPr>
          <a:xfrm>
            <a:off x="5143320" y="228600"/>
            <a:ext cx="3771720" cy="4686120"/>
          </a:xfrm>
          <a:prstGeom prst="rect">
            <a:avLst/>
          </a:prstGeom>
          <a:noFill/>
          <a:ln w="0">
            <a:noFill/>
          </a:ln>
        </p:spPr>
        <p:txBody>
          <a:bodyPr lIns="90000" rIns="90000" tIns="45000" bIns="45000" anchor="t">
            <a:normAutofit/>
          </a:bodyPr>
          <a:p>
            <a:pPr marL="432000" indent="-324000">
              <a:spcBef>
                <a:spcPts val="1417"/>
              </a:spcBef>
              <a:buClr>
                <a:srgbClr val="ffffff"/>
              </a:buClr>
              <a:buSzPct val="45000"/>
              <a:buFont typeface="Wingdings" charset="2"/>
              <a:buChar char=""/>
            </a:pPr>
            <a:r>
              <a:rPr b="0" lang="fr-FR" sz="1800" spc="-1" strike="noStrike">
                <a:solidFill>
                  <a:srgbClr val="000000"/>
                </a:solidFill>
                <a:latin typeface="Arial"/>
              </a:rPr>
              <a:t>Click to edit the outline text format</a:t>
            </a:r>
            <a:endParaRPr b="0" lang="fr-FR" sz="1800" spc="-1" strike="noStrike">
              <a:solidFill>
                <a:srgbClr val="000000"/>
              </a:solidFill>
              <a:latin typeface="Arial"/>
            </a:endParaRPr>
          </a:p>
          <a:p>
            <a:pPr lvl="1" marL="864000" indent="-324000">
              <a:spcBef>
                <a:spcPts val="1134"/>
              </a:spcBef>
              <a:buClr>
                <a:srgbClr val="ffffff"/>
              </a:buClr>
              <a:buSzPct val="75000"/>
              <a:buFont typeface="Symbol" charset="2"/>
              <a:buChar char=""/>
            </a:pPr>
            <a:r>
              <a:rPr b="0" lang="fr-FR" sz="1800" spc="-1" strike="noStrike">
                <a:solidFill>
                  <a:srgbClr val="000000"/>
                </a:solidFill>
                <a:latin typeface="Arial"/>
              </a:rPr>
              <a:t>Second Outline Level</a:t>
            </a:r>
            <a:endParaRPr b="0" lang="fr-FR" sz="1800" spc="-1" strike="noStrike">
              <a:solidFill>
                <a:srgbClr val="000000"/>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rgbClr val="000000"/>
                </a:solidFill>
                <a:latin typeface="Arial"/>
              </a:rPr>
              <a:t>Third Outline Level</a:t>
            </a:r>
            <a:endParaRPr b="0" lang="fr-FR" sz="1800" spc="-1" strike="noStrike">
              <a:solidFill>
                <a:srgbClr val="000000"/>
              </a:solidFill>
              <a:latin typeface="Arial"/>
            </a:endParaRPr>
          </a:p>
          <a:p>
            <a:pPr lvl="3" marL="1728000" indent="-216000">
              <a:spcBef>
                <a:spcPts val="567"/>
              </a:spcBef>
              <a:buClr>
                <a:srgbClr val="ffffff"/>
              </a:buClr>
              <a:buSzPct val="75000"/>
              <a:buFont typeface="Symbol" charset="2"/>
              <a:buChar char=""/>
            </a:pPr>
            <a:r>
              <a:rPr b="0" lang="fr-FR" sz="1800" spc="-1" strike="noStrike">
                <a:solidFill>
                  <a:srgbClr val="000000"/>
                </a:solidFill>
                <a:latin typeface="Arial"/>
              </a:rPr>
              <a:t>Fourth Outline Level</a:t>
            </a:r>
            <a:endParaRPr b="0" lang="fr-FR" sz="1800" spc="-1" strike="noStrike">
              <a:solidFill>
                <a:srgbClr val="000000"/>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rgbClr val="000000"/>
                </a:solidFill>
                <a:latin typeface="Arial"/>
              </a:rPr>
              <a:t>Fifth Outline Level</a:t>
            </a:r>
            <a:endParaRPr b="0" lang="fr-FR" sz="1800" spc="-1" strike="noStrike">
              <a:solidFill>
                <a:srgbClr val="000000"/>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rgbClr val="000000"/>
                </a:solidFill>
                <a:latin typeface="Arial"/>
              </a:rPr>
              <a:t>Sixth Outline Level</a:t>
            </a:r>
            <a:endParaRPr b="0" lang="fr-FR" sz="1800" spc="-1" strike="noStrike">
              <a:solidFill>
                <a:srgbClr val="000000"/>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rgbClr val="000000"/>
                </a:solidFill>
                <a:latin typeface="Arial"/>
              </a:rPr>
              <a:t>Seventh Outline Level</a:t>
            </a:r>
            <a:endParaRPr b="0" lang="fr-FR"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59" r:id="rId2"/>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16" name="PlaceHolder 1"/>
          <p:cNvSpPr>
            <a:spLocks noGrp="1"/>
          </p:cNvSpPr>
          <p:nvPr>
            <p:ph type="body"/>
          </p:nvPr>
        </p:nvSpPr>
        <p:spPr>
          <a:xfrm>
            <a:off x="720000" y="983880"/>
            <a:ext cx="7703640" cy="2437560"/>
          </a:xfrm>
          <a:prstGeom prst="rect">
            <a:avLst/>
          </a:prstGeom>
          <a:noFill/>
          <a:ln w="0">
            <a:noFill/>
          </a:ln>
        </p:spPr>
        <p:txBody>
          <a:bodyPr lIns="91440" rIns="91440" tIns="91440" bIns="91440" anchor="t">
            <a:noAutofit/>
          </a:bodyPr>
          <a:p>
            <a:pPr marL="432000" indent="-324000">
              <a:spcBef>
                <a:spcPts val="1417"/>
              </a:spcBef>
              <a:buClr>
                <a:srgbClr val="ffffff"/>
              </a:buClr>
              <a:buSzPct val="45000"/>
              <a:buFont typeface="Wingdings" charset="2"/>
              <a:buChar char=""/>
            </a:pPr>
            <a:r>
              <a:rPr b="0" lang="fr-FR" sz="1200" spc="-1" strike="noStrike">
                <a:solidFill>
                  <a:srgbClr val="000000"/>
                </a:solidFill>
                <a:latin typeface="Arial"/>
              </a:rPr>
              <a:t>Click to edit the outline text format</a:t>
            </a:r>
            <a:endParaRPr b="0" lang="fr-FR" sz="1200" spc="-1" strike="noStrike">
              <a:solidFill>
                <a:srgbClr val="000000"/>
              </a:solidFill>
              <a:latin typeface="Arial"/>
            </a:endParaRPr>
          </a:p>
          <a:p>
            <a:pPr lvl="1" marL="864000" indent="-324000">
              <a:spcBef>
                <a:spcPts val="1134"/>
              </a:spcBef>
              <a:buClr>
                <a:srgbClr val="ffffff"/>
              </a:buClr>
              <a:buSzPct val="75000"/>
              <a:buFont typeface="Symbol" charset="2"/>
              <a:buChar char=""/>
            </a:pPr>
            <a:r>
              <a:rPr b="0" lang="fr-FR" sz="1200" spc="-1" strike="noStrike">
                <a:solidFill>
                  <a:srgbClr val="000000"/>
                </a:solidFill>
                <a:latin typeface="Arial"/>
              </a:rPr>
              <a:t>Second Outline Level</a:t>
            </a:r>
            <a:endParaRPr b="0" lang="fr-FR" sz="1200" spc="-1" strike="noStrike">
              <a:solidFill>
                <a:srgbClr val="000000"/>
              </a:solidFill>
              <a:latin typeface="Arial"/>
            </a:endParaRPr>
          </a:p>
          <a:p>
            <a:pPr lvl="2" marL="1296000" indent="-288000">
              <a:spcBef>
                <a:spcPts val="850"/>
              </a:spcBef>
              <a:buClr>
                <a:srgbClr val="ffffff"/>
              </a:buClr>
              <a:buSzPct val="45000"/>
              <a:buFont typeface="Wingdings" charset="2"/>
              <a:buChar char=""/>
            </a:pPr>
            <a:r>
              <a:rPr b="0" lang="fr-FR" sz="1200" spc="-1" strike="noStrike">
                <a:solidFill>
                  <a:srgbClr val="000000"/>
                </a:solidFill>
                <a:latin typeface="Arial"/>
              </a:rPr>
              <a:t>Third Outline Level</a:t>
            </a:r>
            <a:endParaRPr b="0" lang="fr-FR" sz="1200" spc="-1" strike="noStrike">
              <a:solidFill>
                <a:srgbClr val="000000"/>
              </a:solidFill>
              <a:latin typeface="Arial"/>
            </a:endParaRPr>
          </a:p>
          <a:p>
            <a:pPr lvl="3" marL="1728000" indent="-216000">
              <a:spcBef>
                <a:spcPts val="567"/>
              </a:spcBef>
              <a:buClr>
                <a:srgbClr val="ffffff"/>
              </a:buClr>
              <a:buSzPct val="75000"/>
              <a:buFont typeface="Symbol" charset="2"/>
              <a:buChar char=""/>
            </a:pPr>
            <a:r>
              <a:rPr b="0" lang="fr-FR" sz="1200" spc="-1" strike="noStrike">
                <a:solidFill>
                  <a:srgbClr val="000000"/>
                </a:solidFill>
                <a:latin typeface="Arial"/>
              </a:rPr>
              <a:t>Fourth Outline Level</a:t>
            </a:r>
            <a:endParaRPr b="0" lang="fr-FR" sz="1200" spc="-1" strike="noStrike">
              <a:solidFill>
                <a:srgbClr val="000000"/>
              </a:solidFill>
              <a:latin typeface="Arial"/>
            </a:endParaRPr>
          </a:p>
          <a:p>
            <a:pPr lvl="4" marL="2160000" indent="-216000">
              <a:spcBef>
                <a:spcPts val="283"/>
              </a:spcBef>
              <a:buClr>
                <a:srgbClr val="ffffff"/>
              </a:buClr>
              <a:buSzPct val="45000"/>
              <a:buFont typeface="Wingdings" charset="2"/>
              <a:buChar char=""/>
            </a:pPr>
            <a:r>
              <a:rPr b="0" lang="fr-FR" sz="1200" spc="-1" strike="noStrike">
                <a:solidFill>
                  <a:srgbClr val="000000"/>
                </a:solidFill>
                <a:latin typeface="Arial"/>
              </a:rPr>
              <a:t>Fifth Outline Level</a:t>
            </a:r>
            <a:endParaRPr b="0" lang="fr-FR" sz="1200" spc="-1" strike="noStrike">
              <a:solidFill>
                <a:srgbClr val="000000"/>
              </a:solidFill>
              <a:latin typeface="Arial"/>
            </a:endParaRPr>
          </a:p>
          <a:p>
            <a:pPr lvl="5" marL="2592000" indent="-216000">
              <a:spcBef>
                <a:spcPts val="283"/>
              </a:spcBef>
              <a:buClr>
                <a:srgbClr val="ffffff"/>
              </a:buClr>
              <a:buSzPct val="45000"/>
              <a:buFont typeface="Wingdings" charset="2"/>
              <a:buChar char=""/>
            </a:pPr>
            <a:r>
              <a:rPr b="0" lang="fr-FR" sz="1200" spc="-1" strike="noStrike">
                <a:solidFill>
                  <a:srgbClr val="000000"/>
                </a:solidFill>
                <a:latin typeface="Arial"/>
              </a:rPr>
              <a:t>Sixth Outline Level</a:t>
            </a:r>
            <a:endParaRPr b="0" lang="fr-FR" sz="1200" spc="-1" strike="noStrike">
              <a:solidFill>
                <a:srgbClr val="000000"/>
              </a:solidFill>
              <a:latin typeface="Arial"/>
            </a:endParaRPr>
          </a:p>
          <a:p>
            <a:pPr lvl="6" marL="3024000" indent="-216000">
              <a:spcBef>
                <a:spcPts val="283"/>
              </a:spcBef>
              <a:buClr>
                <a:srgbClr val="ffffff"/>
              </a:buClr>
              <a:buSzPct val="45000"/>
              <a:buFont typeface="Wingdings" charset="2"/>
              <a:buChar char=""/>
            </a:pPr>
            <a:r>
              <a:rPr b="0" lang="fr-FR" sz="1200" spc="-1" strike="noStrike">
                <a:solidFill>
                  <a:srgbClr val="000000"/>
                </a:solidFill>
                <a:latin typeface="Arial"/>
              </a:rPr>
              <a:t>Seventh Outline Level</a:t>
            </a:r>
            <a:endParaRPr b="0" lang="fr-FR" sz="1200" spc="-1" strike="noStrike">
              <a:solidFill>
                <a:srgbClr val="000000"/>
              </a:solidFill>
              <a:latin typeface="Arial"/>
            </a:endParaRPr>
          </a:p>
        </p:txBody>
      </p:sp>
      <p:sp>
        <p:nvSpPr>
          <p:cNvPr id="17" name="PlaceHolder 2"/>
          <p:cNvSpPr>
            <a:spLocks noGrp="1"/>
          </p:cNvSpPr>
          <p:nvPr>
            <p:ph type="title"/>
          </p:nvPr>
        </p:nvSpPr>
        <p:spPr>
          <a:xfrm>
            <a:off x="720000" y="3645000"/>
            <a:ext cx="7703640" cy="1190520"/>
          </a:xfrm>
          <a:prstGeom prst="rect">
            <a:avLst/>
          </a:prstGeom>
          <a:noFill/>
          <a:ln w="0">
            <a:noFill/>
          </a:ln>
        </p:spPr>
        <p:txBody>
          <a:bodyPr lIns="91440" rIns="91440" tIns="91440" bIns="91440" anchor="b">
            <a:noAutofit/>
          </a:bodyPr>
          <a:p>
            <a:pPr indent="0">
              <a:buNone/>
            </a:pPr>
            <a:r>
              <a:rPr b="0" lang="fr-FR" sz="6000" spc="-1" strike="noStrike">
                <a:solidFill>
                  <a:schemeClr val="dk1"/>
                </a:solidFill>
                <a:latin typeface="Arial"/>
              </a:rPr>
              <a:t>Click to edit the title text format</a:t>
            </a:r>
            <a:endParaRPr b="0" lang="fr-FR" sz="60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61" r:id="rId2"/>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18" name="Google Shape;69;p17"/>
          <p:cNvSpPr/>
          <p:nvPr/>
        </p:nvSpPr>
        <p:spPr>
          <a:xfrm rot="10800000">
            <a:off x="228960" y="228600"/>
            <a:ext cx="8686440" cy="4109040"/>
          </a:xfrm>
          <a:prstGeom prst="roundRect">
            <a:avLst>
              <a:gd name="adj" fmla="val 3804"/>
            </a:avLst>
          </a:prstGeom>
          <a:blipFill rotWithShape="0">
            <a:blip r:embed="rId2"/>
            <a:srcRect/>
            <a:stretch/>
          </a:blip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OpenSymbol"/>
            </a:endParaRPr>
          </a:p>
        </p:txBody>
      </p:sp>
      <p:sp>
        <p:nvSpPr>
          <p:cNvPr id="19" name="PlaceHolder 1"/>
          <p:cNvSpPr>
            <a:spLocks noGrp="1"/>
          </p:cNvSpPr>
          <p:nvPr>
            <p:ph type="title"/>
          </p:nvPr>
        </p:nvSpPr>
        <p:spPr>
          <a:xfrm>
            <a:off x="720000" y="3566880"/>
            <a:ext cx="7703640" cy="1268640"/>
          </a:xfrm>
          <a:prstGeom prst="rect">
            <a:avLst/>
          </a:prstGeom>
          <a:noFill/>
          <a:ln w="0">
            <a:noFill/>
          </a:ln>
        </p:spPr>
        <p:txBody>
          <a:bodyPr lIns="91440" rIns="91440" tIns="91440" bIns="91440" anchor="b">
            <a:noAutofit/>
          </a:bodyPr>
          <a:p>
            <a:pPr indent="0">
              <a:buNone/>
            </a:pPr>
            <a:r>
              <a:rPr b="0" lang="fr-FR" sz="6000" spc="-1" strike="noStrike">
                <a:solidFill>
                  <a:schemeClr val="dk1"/>
                </a:solidFill>
                <a:latin typeface="Arial"/>
              </a:rPr>
              <a:t>Click to edit the title text format</a:t>
            </a:r>
            <a:endParaRPr b="0" lang="fr-FR" sz="60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63" r:id="rId3"/>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20" name="PlaceHolder 1"/>
          <p:cNvSpPr>
            <a:spLocks noGrp="1"/>
          </p:cNvSpPr>
          <p:nvPr>
            <p:ph type="title"/>
          </p:nvPr>
        </p:nvSpPr>
        <p:spPr>
          <a:xfrm>
            <a:off x="720000" y="3032640"/>
            <a:ext cx="3670920" cy="1803240"/>
          </a:xfrm>
          <a:prstGeom prst="rect">
            <a:avLst/>
          </a:prstGeom>
          <a:noFill/>
          <a:ln w="0">
            <a:noFill/>
          </a:ln>
        </p:spPr>
        <p:txBody>
          <a:bodyPr lIns="91440" rIns="91440" tIns="91440" bIns="91440" anchor="b">
            <a:noAutofit/>
          </a:bodyPr>
          <a:p>
            <a:pPr indent="0">
              <a:buNone/>
            </a:pPr>
            <a:r>
              <a:rPr b="0" lang="fr-FR" sz="6000" spc="-1" strike="noStrike">
                <a:solidFill>
                  <a:schemeClr val="dk1"/>
                </a:solidFill>
                <a:latin typeface="Arial"/>
              </a:rPr>
              <a:t>Click to edit the title text format</a:t>
            </a:r>
            <a:endParaRPr b="0" lang="fr-FR" sz="60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65" r:id="rId2"/>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6.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2.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 name="PlaceHolder 1"/>
          <p:cNvSpPr>
            <a:spLocks noGrp="1"/>
          </p:cNvSpPr>
          <p:nvPr>
            <p:ph type="title"/>
          </p:nvPr>
        </p:nvSpPr>
        <p:spPr>
          <a:xfrm>
            <a:off x="714240" y="1400040"/>
            <a:ext cx="7714800" cy="3514320"/>
          </a:xfrm>
          <a:prstGeom prst="rect">
            <a:avLst/>
          </a:prstGeom>
          <a:noFill/>
          <a:ln w="0">
            <a:noFill/>
          </a:ln>
        </p:spPr>
        <p:txBody>
          <a:bodyPr lIns="91440" rIns="91440" tIns="91440" bIns="91440" anchor="b">
            <a:normAutofit fontScale="87434"/>
          </a:bodyPr>
          <a:p>
            <a:pPr indent="0" algn="ctr">
              <a:lnSpc>
                <a:spcPct val="100000"/>
              </a:lnSpc>
              <a:buNone/>
              <a:tabLst>
                <a:tab algn="l" pos="0"/>
              </a:tabLst>
            </a:pPr>
            <a:r>
              <a:rPr b="0" lang="en" sz="12500" spc="-1" strike="noStrike">
                <a:solidFill>
                  <a:schemeClr val="dk1"/>
                </a:solidFill>
                <a:latin typeface="Bebas Neue"/>
                <a:ea typeface="Bebas Neue"/>
              </a:rPr>
              <a:t>Teaching English</a:t>
            </a:r>
            <a:endParaRPr b="0" lang="fr-FR" sz="12500" spc="-1" strike="noStrike">
              <a:solidFill>
                <a:schemeClr val="dk1"/>
              </a:solidFill>
              <a:latin typeface="Arial"/>
            </a:endParaRPr>
          </a:p>
        </p:txBody>
      </p:sp>
      <p:sp>
        <p:nvSpPr>
          <p:cNvPr id="60" name="PlaceHolder 2"/>
          <p:cNvSpPr>
            <a:spLocks noGrp="1"/>
          </p:cNvSpPr>
          <p:nvPr>
            <p:ph type="subTitle"/>
          </p:nvPr>
        </p:nvSpPr>
        <p:spPr>
          <a:xfrm>
            <a:off x="714240" y="428760"/>
            <a:ext cx="7714800" cy="447480"/>
          </a:xfrm>
          <a:prstGeom prst="rect">
            <a:avLst/>
          </a:prstGeom>
          <a:noFill/>
          <a:ln w="0">
            <a:noFill/>
          </a:ln>
        </p:spPr>
        <p:txBody>
          <a:bodyPr lIns="91440" rIns="91440" tIns="91440" bIns="91440" anchor="b">
            <a:normAutofit/>
          </a:bodyPr>
          <a:p>
            <a:pPr indent="0" algn="r">
              <a:lnSpc>
                <a:spcPct val="100000"/>
              </a:lnSpc>
              <a:buNone/>
              <a:tabLst>
                <a:tab algn="l" pos="0"/>
              </a:tabLst>
            </a:pPr>
            <a:r>
              <a:rPr b="0" lang="en" sz="1400" spc="-1" strike="noStrike">
                <a:solidFill>
                  <a:schemeClr val="dk1"/>
                </a:solidFill>
                <a:latin typeface="Anek Malayalam"/>
                <a:ea typeface="Anek Malayalam"/>
              </a:rPr>
              <a:t>Lesson 1 - Present Perfect Tense and Daily Activities</a:t>
            </a:r>
            <a:endParaRPr b="0" lang="en-US" sz="1400" spc="-1" strike="noStrike">
              <a:solidFill>
                <a:srgbClr val="ffffff"/>
              </a:solidFill>
              <a:latin typeface="OpenSymbo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PlaceHolder 1"/>
          <p:cNvSpPr>
            <a:spLocks noGrp="1"/>
          </p:cNvSpPr>
          <p:nvPr>
            <p:ph type="title"/>
          </p:nvPr>
        </p:nvSpPr>
        <p:spPr>
          <a:xfrm>
            <a:off x="714240" y="2819520"/>
            <a:ext cx="4238280" cy="2018880"/>
          </a:xfrm>
          <a:prstGeom prst="rect">
            <a:avLst/>
          </a:prstGeom>
          <a:noFill/>
          <a:ln w="0">
            <a:noFill/>
          </a:ln>
        </p:spPr>
        <p:txBody>
          <a:bodyPr lIns="91440" rIns="91440" tIns="91440" bIns="91440" anchor="b">
            <a:normAutofit fontScale="74988" lnSpcReduction="10000"/>
          </a:bodyPr>
          <a:p>
            <a:pPr indent="0">
              <a:lnSpc>
                <a:spcPct val="100000"/>
              </a:lnSpc>
              <a:buNone/>
              <a:tabLst>
                <a:tab algn="l" pos="0"/>
              </a:tabLst>
            </a:pPr>
            <a:r>
              <a:rPr b="0" lang="en" sz="6000" spc="-1" strike="noStrike">
                <a:solidFill>
                  <a:schemeClr val="dk1"/>
                </a:solidFill>
                <a:latin typeface="Bebas Neue"/>
                <a:ea typeface="Bebas Neue"/>
              </a:rPr>
              <a:t>Interactive sentence construction tasks</a:t>
            </a:r>
            <a:endParaRPr b="0" lang="fr-FR" sz="6000" spc="-1" strike="noStrike">
              <a:solidFill>
                <a:schemeClr val="dk1"/>
              </a:solidFill>
              <a:latin typeface="Arial"/>
            </a:endParaRPr>
          </a:p>
        </p:txBody>
      </p:sp>
      <p:sp>
        <p:nvSpPr>
          <p:cNvPr id="81" name="PlaceHolder 2"/>
          <p:cNvSpPr>
            <a:spLocks noGrp="1"/>
          </p:cNvSpPr>
          <p:nvPr>
            <p:ph/>
          </p:nvPr>
        </p:nvSpPr>
        <p:spPr>
          <a:xfrm>
            <a:off x="714240" y="438120"/>
            <a:ext cx="4238280" cy="2209320"/>
          </a:xfrm>
          <a:prstGeom prst="rect">
            <a:avLst/>
          </a:prstGeom>
          <a:noFill/>
          <a:ln w="0">
            <a:noFill/>
          </a:ln>
        </p:spPr>
        <p:txBody>
          <a:bodyPr lIns="91440" rIns="91440" tIns="91440" bIns="91440" anchor="t">
            <a:normAutofit/>
          </a:bodyPr>
          <a:p>
            <a:pPr indent="0">
              <a:lnSpc>
                <a:spcPct val="100000"/>
              </a:lnSpc>
              <a:buNone/>
              <a:tabLst>
                <a:tab algn="l" pos="0"/>
              </a:tabLst>
            </a:pPr>
            <a:r>
              <a:rPr b="0" lang="en" sz="1400" spc="-1" strike="noStrike">
                <a:solidFill>
                  <a:schemeClr val="dk1"/>
                </a:solidFill>
                <a:latin typeface="Anek Malayalam"/>
                <a:ea typeface="Anek Malayalam"/>
              </a:rPr>
              <a:t>Here, students will work in small groups to create their own sentences using prompts. They’ll transform a sentence starter like 'She __________ (not finish) her homework yet' into a completed thought. This activity promotes collaboration and discussion among peers, making the learning process more dynamic and enjoyable.</a:t>
            </a:r>
            <a:endParaRPr b="0" lang="fr-FR" sz="1400" spc="-1" strike="noStrike">
              <a:solidFill>
                <a:srgbClr val="000000"/>
              </a:solidFill>
              <a:latin typeface="Arial"/>
            </a:endParaRPr>
          </a:p>
        </p:txBody>
      </p:sp>
      <p:sp>
        <p:nvSpPr>
          <p:cNvPr id="82" name="Google Shape;156;p32"/>
          <p:cNvSpPr/>
          <p:nvPr/>
        </p:nvSpPr>
        <p:spPr>
          <a:xfrm>
            <a:off x="5143320" y="228600"/>
            <a:ext cx="3771720" cy="4686120"/>
          </a:xfrm>
          <a:prstGeom prst="roundRect">
            <a:avLst>
              <a:gd name="adj" fmla="val 3825"/>
            </a:avLst>
          </a:prstGeom>
          <a:blipFill rotWithShape="0">
            <a:blip r:embed="rId1"/>
            <a:srcRect/>
            <a:stretch/>
          </a:blip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OpenSymbo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PlaceHolder 1"/>
          <p:cNvSpPr>
            <a:spLocks noGrp="1"/>
          </p:cNvSpPr>
          <p:nvPr>
            <p:ph type="title"/>
          </p:nvPr>
        </p:nvSpPr>
        <p:spPr>
          <a:xfrm>
            <a:off x="714240" y="3581280"/>
            <a:ext cx="7714800" cy="1266480"/>
          </a:xfrm>
          <a:prstGeom prst="rect">
            <a:avLst/>
          </a:prstGeom>
          <a:noFill/>
          <a:ln w="0">
            <a:noFill/>
          </a:ln>
        </p:spPr>
        <p:txBody>
          <a:bodyPr lIns="91440" rIns="91440" tIns="91440" bIns="91440" anchor="b">
            <a:normAutofit/>
          </a:bodyPr>
          <a:p>
            <a:pPr indent="0">
              <a:lnSpc>
                <a:spcPct val="100000"/>
              </a:lnSpc>
              <a:buNone/>
              <a:tabLst>
                <a:tab algn="l" pos="0"/>
              </a:tabLst>
            </a:pPr>
            <a:r>
              <a:rPr b="0" lang="en" sz="6000" spc="-1" strike="noStrike">
                <a:solidFill>
                  <a:schemeClr val="dk1"/>
                </a:solidFill>
                <a:latin typeface="Bebas Neue"/>
                <a:ea typeface="Bebas Neue"/>
              </a:rPr>
              <a:t>Conclusions</a:t>
            </a:r>
            <a:endParaRPr b="0" lang="fr-FR" sz="6000" spc="-1" strike="noStrike">
              <a:solidFill>
                <a:schemeClr val="dk1"/>
              </a:solidFill>
              <a:latin typeface="Arial"/>
            </a:endParaRPr>
          </a:p>
        </p:txBody>
      </p:sp>
      <p:sp>
        <p:nvSpPr>
          <p:cNvPr id="84" name="PlaceHolder 2"/>
          <p:cNvSpPr>
            <a:spLocks noGrp="1"/>
          </p:cNvSpPr>
          <p:nvPr>
            <p:ph type="subTitle"/>
          </p:nvPr>
        </p:nvSpPr>
        <p:spPr>
          <a:xfrm>
            <a:off x="714240" y="495360"/>
            <a:ext cx="7714800" cy="2904840"/>
          </a:xfrm>
          <a:prstGeom prst="rect">
            <a:avLst/>
          </a:prstGeom>
          <a:noFill/>
          <a:ln w="0">
            <a:noFill/>
          </a:ln>
        </p:spPr>
        <p:txBody>
          <a:bodyPr lIns="91440" rIns="91440" tIns="91440" bIns="91440" anchor="t">
            <a:normAutofit/>
          </a:bodyPr>
          <a:p>
            <a:pPr indent="0">
              <a:lnSpc>
                <a:spcPct val="100000"/>
              </a:lnSpc>
              <a:buNone/>
              <a:tabLst>
                <a:tab algn="l" pos="0"/>
              </a:tabLst>
            </a:pPr>
            <a:r>
              <a:rPr b="0" lang="en" sz="1400" spc="-1" strike="noStrike">
                <a:solidFill>
                  <a:schemeClr val="dk1"/>
                </a:solidFill>
                <a:latin typeface="Anek Malayalam"/>
                <a:ea typeface="Anek Malayalam"/>
              </a:rPr>
              <a:t>In summary, this lesson on the Present Perfect tense and related vocabulary is designed to be engaging and interactive. By incorporating activities such as sentence construction, matching, and group discussions, students can better grasp the tense and its applications in their daily lives. This approach not only makes learning fun but also reinforces their understanding of English in a meaningful way.</a:t>
            </a:r>
            <a:endParaRPr b="0" lang="en-US" sz="1400" spc="-1" strike="noStrike">
              <a:solidFill>
                <a:srgbClr val="ffffff"/>
              </a:solidFill>
              <a:latin typeface="OpenSymbo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PlaceHolder 1"/>
          <p:cNvSpPr>
            <a:spLocks noGrp="1"/>
          </p:cNvSpPr>
          <p:nvPr>
            <p:ph type="title"/>
          </p:nvPr>
        </p:nvSpPr>
        <p:spPr>
          <a:xfrm>
            <a:off x="714240" y="2876400"/>
            <a:ext cx="4447800" cy="1828440"/>
          </a:xfrm>
          <a:prstGeom prst="rect">
            <a:avLst/>
          </a:prstGeom>
          <a:noFill/>
          <a:ln w="0">
            <a:noFill/>
          </a:ln>
        </p:spPr>
        <p:txBody>
          <a:bodyPr lIns="91440" rIns="91440" tIns="91440" bIns="91440" anchor="b">
            <a:normAutofit fontScale="74922"/>
          </a:bodyPr>
          <a:p>
            <a:pPr indent="0">
              <a:lnSpc>
                <a:spcPct val="100000"/>
              </a:lnSpc>
              <a:buNone/>
              <a:tabLst>
                <a:tab algn="l" pos="0"/>
              </a:tabLst>
            </a:pPr>
            <a:r>
              <a:rPr b="0" lang="en" sz="12000" spc="-1" strike="noStrike">
                <a:solidFill>
                  <a:schemeClr val="dk1"/>
                </a:solidFill>
                <a:latin typeface="Bebas Neue"/>
                <a:ea typeface="Bebas Neue"/>
              </a:rPr>
              <a:t>Thank you!</a:t>
            </a:r>
            <a:endParaRPr b="0" lang="fr-FR" sz="12000" spc="-1" strike="noStrike">
              <a:solidFill>
                <a:schemeClr val="dk1"/>
              </a:solidFill>
              <a:latin typeface="Arial"/>
            </a:endParaRPr>
          </a:p>
        </p:txBody>
      </p:sp>
      <p:sp>
        <p:nvSpPr>
          <p:cNvPr id="86" name="PlaceHolder 2"/>
          <p:cNvSpPr>
            <a:spLocks noGrp="1"/>
          </p:cNvSpPr>
          <p:nvPr>
            <p:ph type="subTitle"/>
          </p:nvPr>
        </p:nvSpPr>
        <p:spPr>
          <a:xfrm>
            <a:off x="714240" y="1000080"/>
            <a:ext cx="2723760" cy="1228320"/>
          </a:xfrm>
          <a:prstGeom prst="rect">
            <a:avLst/>
          </a:prstGeom>
          <a:noFill/>
          <a:ln w="0">
            <a:noFill/>
          </a:ln>
        </p:spPr>
        <p:txBody>
          <a:bodyPr lIns="91440" rIns="91440" tIns="91440" bIns="91440" anchor="t">
            <a:normAutofit/>
          </a:bodyPr>
          <a:p>
            <a:pPr indent="0">
              <a:lnSpc>
                <a:spcPct val="100000"/>
              </a:lnSpc>
              <a:buNone/>
              <a:tabLst>
                <a:tab algn="l" pos="0"/>
              </a:tabLst>
            </a:pPr>
            <a:r>
              <a:rPr b="0" lang="en" sz="1400" spc="-1" strike="noStrike">
                <a:solidFill>
                  <a:schemeClr val="dk1"/>
                </a:solidFill>
                <a:latin typeface="Anek Malayalam"/>
                <a:ea typeface="Anek Malayalam"/>
              </a:rPr>
              <a:t>Do you have any questions?</a:t>
            </a:r>
            <a:endParaRPr b="0" lang="en-US" sz="1400" spc="-1" strike="noStrike">
              <a:solidFill>
                <a:srgbClr val="ffffff"/>
              </a:solidFill>
              <a:latin typeface="OpenSymbol"/>
            </a:endParaRPr>
          </a:p>
        </p:txBody>
      </p:sp>
      <p:grpSp>
        <p:nvGrpSpPr>
          <p:cNvPr id="87" name="Google Shape;263;p42"/>
          <p:cNvGrpSpPr/>
          <p:nvPr/>
        </p:nvGrpSpPr>
        <p:grpSpPr>
          <a:xfrm>
            <a:off x="5591160" y="3191040"/>
            <a:ext cx="437040" cy="437040"/>
            <a:chOff x="5591160" y="3191040"/>
            <a:chExt cx="437040" cy="437040"/>
          </a:xfrm>
        </p:grpSpPr>
        <p:sp>
          <p:nvSpPr>
            <p:cNvPr id="88" name="Google Shape;264;p42"/>
            <p:cNvSpPr/>
            <p:nvPr/>
          </p:nvSpPr>
          <p:spPr>
            <a:xfrm>
              <a:off x="5591160" y="3191040"/>
              <a:ext cx="437040" cy="437040"/>
            </a:xfrm>
            <a:prstGeom prst="roundRect">
              <a:avLst>
                <a:gd name="adj" fmla="val 10894"/>
              </a:avLst>
            </a:prstGeom>
            <a:gradFill rotWithShape="0">
              <a:gsLst>
                <a:gs pos="0">
                  <a:srgbClr val="3833cb"/>
                </a:gs>
                <a:gs pos="50000">
                  <a:srgbClr val="379dd8"/>
                </a:gs>
                <a:gs pos="100000">
                  <a:srgbClr val="bffff6"/>
                </a:gs>
              </a:gsLst>
              <a:lin ang="2700000"/>
            </a:gradFill>
            <a:ln w="0">
              <a:noFill/>
            </a:ln>
          </p:spPr>
          <p:style>
            <a:lnRef idx="0"/>
            <a:fillRef idx="0"/>
            <a:effectRef idx="0"/>
            <a:fontRef idx="minor"/>
          </p:style>
          <p:txBody>
            <a:bodyPr tIns="91440" bIns="91440" anchor="ctr">
              <a:noAutofit/>
            </a:bodyPr>
            <a:p>
              <a:pPr defTabSz="914400">
                <a:lnSpc>
                  <a:spcPct val="100000"/>
                </a:lnSpc>
                <a:tabLst>
                  <a:tab algn="l" pos="0"/>
                </a:tabLst>
              </a:pPr>
              <a:endParaRPr b="0" lang="en-US" sz="1800" spc="-1" strike="noStrike">
                <a:solidFill>
                  <a:srgbClr val="000000"/>
                </a:solidFill>
                <a:latin typeface="OpenSymbol"/>
              </a:endParaRPr>
            </a:p>
          </p:txBody>
        </p:sp>
        <p:grpSp>
          <p:nvGrpSpPr>
            <p:cNvPr id="89" name="Google Shape;265;p42"/>
            <p:cNvGrpSpPr/>
            <p:nvPr/>
          </p:nvGrpSpPr>
          <p:grpSpPr>
            <a:xfrm>
              <a:off x="5677560" y="3271680"/>
              <a:ext cx="275760" cy="275760"/>
              <a:chOff x="5677560" y="3271680"/>
              <a:chExt cx="275760" cy="275760"/>
            </a:xfrm>
          </p:grpSpPr>
          <p:sp>
            <p:nvSpPr>
              <p:cNvPr id="90" name="Google Shape;266;p42"/>
              <p:cNvSpPr/>
              <p:nvPr/>
            </p:nvSpPr>
            <p:spPr>
              <a:xfrm>
                <a:off x="5677560" y="3271680"/>
                <a:ext cx="275760" cy="275760"/>
              </a:xfrm>
              <a:custGeom>
                <a:avLst/>
                <a:gdLst>
                  <a:gd name="textAreaLeft" fmla="*/ 0 w 275760"/>
                  <a:gd name="textAreaRight" fmla="*/ 276120 w 275760"/>
                  <a:gd name="textAreaTop" fmla="*/ 0 h 275760"/>
                  <a:gd name="textAreaBottom" fmla="*/ 276120 h 275760"/>
                </a:gdLst>
                <a:ahLst/>
                <a:rect l="textAreaLeft" t="textAreaTop" r="textAreaRight" b="textAreaBottom"/>
                <a:pathLst>
                  <a:path w="6764" h="6764">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chemeClr val="dk1"/>
              </a:solidFill>
              <a:ln w="0">
                <a:noFill/>
              </a:ln>
            </p:spPr>
            <p:style>
              <a:lnRef idx="0"/>
              <a:fillRef idx="0"/>
              <a:effectRef idx="0"/>
              <a:fontRef idx="minor"/>
            </p:style>
            <p:txBody>
              <a:bodyPr tIns="91440" bIns="91440" anchor="ctr">
                <a:noAutofit/>
              </a:bodyPr>
              <a:p>
                <a:pPr defTabSz="914400">
                  <a:lnSpc>
                    <a:spcPct val="100000"/>
                  </a:lnSpc>
                  <a:tabLst>
                    <a:tab algn="l" pos="0"/>
                  </a:tabLst>
                </a:pPr>
                <a:endParaRPr b="0" lang="en-US" sz="1800" spc="-1" strike="noStrike">
                  <a:solidFill>
                    <a:srgbClr val="000000"/>
                  </a:solidFill>
                  <a:latin typeface="OpenSymbol"/>
                </a:endParaRPr>
              </a:p>
            </p:txBody>
          </p:sp>
          <p:sp>
            <p:nvSpPr>
              <p:cNvPr id="91" name="Google Shape;267;p42"/>
              <p:cNvSpPr/>
              <p:nvPr/>
            </p:nvSpPr>
            <p:spPr>
              <a:xfrm>
                <a:off x="5741640" y="3337200"/>
                <a:ext cx="146880" cy="144000"/>
              </a:xfrm>
              <a:custGeom>
                <a:avLst/>
                <a:gdLst>
                  <a:gd name="textAreaLeft" fmla="*/ 0 w 146880"/>
                  <a:gd name="textAreaRight" fmla="*/ 147240 w 146880"/>
                  <a:gd name="textAreaTop" fmla="*/ 0 h 144000"/>
                  <a:gd name="textAreaBottom" fmla="*/ 144360 h 144000"/>
                </a:gdLst>
                <a:ahLst/>
                <a:rect l="textAreaLeft" t="textAreaTop" r="textAreaRight" b="textAreaBottom"/>
                <a:pathLst>
                  <a:path w="3607" h="3542">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chemeClr val="dk1"/>
              </a:solidFill>
              <a:ln w="0">
                <a:noFill/>
              </a:ln>
            </p:spPr>
            <p:style>
              <a:lnRef idx="0"/>
              <a:fillRef idx="0"/>
              <a:effectRef idx="0"/>
              <a:fontRef idx="minor"/>
            </p:style>
            <p:txBody>
              <a:bodyPr tIns="72000" bIns="72000" anchor="ctr">
                <a:noAutofit/>
              </a:bodyPr>
              <a:p>
                <a:pPr defTabSz="914400">
                  <a:lnSpc>
                    <a:spcPct val="100000"/>
                  </a:lnSpc>
                  <a:tabLst>
                    <a:tab algn="l" pos="0"/>
                  </a:tabLst>
                </a:pPr>
                <a:endParaRPr b="0" lang="en-US" sz="1800" spc="-1" strike="noStrike">
                  <a:solidFill>
                    <a:srgbClr val="000000"/>
                  </a:solidFill>
                  <a:latin typeface="OpenSymbol"/>
                </a:endParaRPr>
              </a:p>
            </p:txBody>
          </p:sp>
          <p:sp>
            <p:nvSpPr>
              <p:cNvPr id="92" name="Google Shape;268;p42"/>
              <p:cNvSpPr/>
              <p:nvPr/>
            </p:nvSpPr>
            <p:spPr>
              <a:xfrm>
                <a:off x="5871600" y="3306960"/>
                <a:ext cx="37440" cy="37080"/>
              </a:xfrm>
              <a:custGeom>
                <a:avLst/>
                <a:gdLst>
                  <a:gd name="textAreaLeft" fmla="*/ 0 w 37440"/>
                  <a:gd name="textAreaRight" fmla="*/ 37800 w 37440"/>
                  <a:gd name="textAreaTop" fmla="*/ 0 h 37080"/>
                  <a:gd name="textAreaBottom" fmla="*/ 37440 h 37080"/>
                </a:gdLst>
                <a:ahLst/>
                <a:rect l="textAreaLeft" t="textAreaTop" r="textAreaRight" b="textAreaBottom"/>
                <a:pathLst>
                  <a:path w="929" h="918">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chemeClr val="dk1"/>
              </a:solidFill>
              <a:ln w="0">
                <a:noFill/>
              </a:ln>
            </p:spPr>
            <p:style>
              <a:lnRef idx="0"/>
              <a:fillRef idx="0"/>
              <a:effectRef idx="0"/>
              <a:fontRef idx="minor"/>
            </p:style>
            <p:txBody>
              <a:bodyPr tIns="18720" bIns="18720" anchor="ctr">
                <a:noAutofit/>
              </a:bodyPr>
              <a:p>
                <a:pPr defTabSz="914400">
                  <a:lnSpc>
                    <a:spcPct val="100000"/>
                  </a:lnSpc>
                  <a:tabLst>
                    <a:tab algn="l" pos="0"/>
                  </a:tabLst>
                </a:pPr>
                <a:endParaRPr b="0" lang="en-US" sz="1800" spc="-1" strike="noStrike">
                  <a:solidFill>
                    <a:srgbClr val="000000"/>
                  </a:solidFill>
                  <a:latin typeface="OpenSymbol"/>
                </a:endParaRPr>
              </a:p>
            </p:txBody>
          </p:sp>
        </p:grpSp>
      </p:grpSp>
      <p:grpSp>
        <p:nvGrpSpPr>
          <p:cNvPr id="93" name="Google Shape;269;p42"/>
          <p:cNvGrpSpPr/>
          <p:nvPr/>
        </p:nvGrpSpPr>
        <p:grpSpPr>
          <a:xfrm>
            <a:off x="6458400" y="3191040"/>
            <a:ext cx="437040" cy="437040"/>
            <a:chOff x="6458400" y="3191040"/>
            <a:chExt cx="437040" cy="437040"/>
          </a:xfrm>
        </p:grpSpPr>
        <p:sp>
          <p:nvSpPr>
            <p:cNvPr id="94" name="Google Shape;270;p42"/>
            <p:cNvSpPr/>
            <p:nvPr/>
          </p:nvSpPr>
          <p:spPr>
            <a:xfrm>
              <a:off x="6458400" y="3191040"/>
              <a:ext cx="437040" cy="437040"/>
            </a:xfrm>
            <a:prstGeom prst="roundRect">
              <a:avLst>
                <a:gd name="adj" fmla="val 10894"/>
              </a:avLst>
            </a:prstGeom>
            <a:gradFill rotWithShape="0">
              <a:gsLst>
                <a:gs pos="0">
                  <a:srgbClr val="3833cb"/>
                </a:gs>
                <a:gs pos="100000">
                  <a:srgbClr val="47d2fb"/>
                </a:gs>
              </a:gsLst>
              <a:lin ang="2700000"/>
            </a:gradFill>
            <a:ln w="0">
              <a:noFill/>
            </a:ln>
          </p:spPr>
          <p:style>
            <a:lnRef idx="0"/>
            <a:fillRef idx="0"/>
            <a:effectRef idx="0"/>
            <a:fontRef idx="minor"/>
          </p:style>
          <p:txBody>
            <a:bodyPr tIns="91440" bIns="91440" anchor="ctr">
              <a:noAutofit/>
            </a:bodyPr>
            <a:p>
              <a:pPr defTabSz="914400">
                <a:lnSpc>
                  <a:spcPct val="100000"/>
                </a:lnSpc>
                <a:tabLst>
                  <a:tab algn="l" pos="0"/>
                </a:tabLst>
              </a:pPr>
              <a:endParaRPr b="0" lang="en-US" sz="1800" spc="-1" strike="noStrike">
                <a:solidFill>
                  <a:srgbClr val="000000"/>
                </a:solidFill>
                <a:latin typeface="OpenSymbol"/>
              </a:endParaRPr>
            </a:p>
          </p:txBody>
        </p:sp>
        <p:grpSp>
          <p:nvGrpSpPr>
            <p:cNvPr id="95" name="Google Shape;271;p42"/>
            <p:cNvGrpSpPr/>
            <p:nvPr/>
          </p:nvGrpSpPr>
          <p:grpSpPr>
            <a:xfrm>
              <a:off x="6543720" y="3290400"/>
              <a:ext cx="266400" cy="237960"/>
              <a:chOff x="6543720" y="3290400"/>
              <a:chExt cx="266400" cy="237960"/>
            </a:xfrm>
          </p:grpSpPr>
          <p:sp>
            <p:nvSpPr>
              <p:cNvPr id="96" name="Google Shape;272;p42"/>
              <p:cNvSpPr/>
              <p:nvPr/>
            </p:nvSpPr>
            <p:spPr>
              <a:xfrm>
                <a:off x="6553080" y="3374280"/>
                <a:ext cx="60840" cy="154080"/>
              </a:xfrm>
              <a:custGeom>
                <a:avLst/>
                <a:gdLst>
                  <a:gd name="textAreaLeft" fmla="*/ 0 w 60840"/>
                  <a:gd name="textAreaRight" fmla="*/ 61200 w 60840"/>
                  <a:gd name="textAreaTop" fmla="*/ 0 h 154080"/>
                  <a:gd name="textAreaBottom" fmla="*/ 154440 h 154080"/>
                </a:gdLst>
                <a:ahLst/>
                <a:rect l="textAreaLeft" t="textAreaTop" r="textAreaRight" b="textAreaBottom"/>
                <a:pathLst>
                  <a:path w="1502" h="3787">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solidFill>
                <a:schemeClr val="dk1"/>
              </a:solidFill>
              <a:ln w="0">
                <a:noFill/>
              </a:ln>
            </p:spPr>
            <p:style>
              <a:lnRef idx="0"/>
              <a:fillRef idx="0"/>
              <a:effectRef idx="0"/>
              <a:fontRef idx="minor"/>
            </p:style>
            <p:txBody>
              <a:bodyPr tIns="77040" bIns="77040" anchor="ctr">
                <a:noAutofit/>
              </a:bodyPr>
              <a:p>
                <a:pPr defTabSz="914400">
                  <a:lnSpc>
                    <a:spcPct val="100000"/>
                  </a:lnSpc>
                  <a:tabLst>
                    <a:tab algn="l" pos="0"/>
                  </a:tabLst>
                </a:pPr>
                <a:endParaRPr b="0" lang="en-US" sz="1800" spc="-1" strike="noStrike">
                  <a:solidFill>
                    <a:srgbClr val="000000"/>
                  </a:solidFill>
                  <a:latin typeface="OpenSymbol"/>
                </a:endParaRPr>
              </a:p>
            </p:txBody>
          </p:sp>
          <p:sp>
            <p:nvSpPr>
              <p:cNvPr id="97" name="Google Shape;273;p42"/>
              <p:cNvSpPr/>
              <p:nvPr/>
            </p:nvSpPr>
            <p:spPr>
              <a:xfrm>
                <a:off x="6543720" y="3290400"/>
                <a:ext cx="70200" cy="70200"/>
              </a:xfrm>
              <a:custGeom>
                <a:avLst/>
                <a:gdLst>
                  <a:gd name="textAreaLeft" fmla="*/ 0 w 70200"/>
                  <a:gd name="textAreaRight" fmla="*/ 70560 w 70200"/>
                  <a:gd name="textAreaTop" fmla="*/ 0 h 70200"/>
                  <a:gd name="textAreaBottom" fmla="*/ 70560 h 70200"/>
                </a:gdLst>
                <a:ahLst/>
                <a:rect l="textAreaLeft" t="textAreaTop" r="textAreaRight" b="textAreaBottom"/>
                <a:pathLst>
                  <a:path w="1728" h="1728">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solidFill>
                <a:schemeClr val="dk1"/>
              </a:solidFill>
              <a:ln w="0">
                <a:noFill/>
              </a:ln>
            </p:spPr>
            <p:style>
              <a:lnRef idx="0"/>
              <a:fillRef idx="0"/>
              <a:effectRef idx="0"/>
              <a:fontRef idx="minor"/>
            </p:style>
            <p:txBody>
              <a:bodyPr tIns="35280" bIns="35280" anchor="ctr">
                <a:noAutofit/>
              </a:bodyPr>
              <a:p>
                <a:pPr defTabSz="914400">
                  <a:lnSpc>
                    <a:spcPct val="100000"/>
                  </a:lnSpc>
                  <a:tabLst>
                    <a:tab algn="l" pos="0"/>
                  </a:tabLst>
                </a:pPr>
                <a:endParaRPr b="0" lang="en-US" sz="1800" spc="-1" strike="noStrike">
                  <a:solidFill>
                    <a:srgbClr val="000000"/>
                  </a:solidFill>
                  <a:latin typeface="OpenSymbol"/>
                </a:endParaRPr>
              </a:p>
            </p:txBody>
          </p:sp>
          <p:sp>
            <p:nvSpPr>
              <p:cNvPr id="98" name="Google Shape;274;p42"/>
              <p:cNvSpPr/>
              <p:nvPr/>
            </p:nvSpPr>
            <p:spPr>
              <a:xfrm>
                <a:off x="6646320" y="3374280"/>
                <a:ext cx="163800" cy="154080"/>
              </a:xfrm>
              <a:custGeom>
                <a:avLst/>
                <a:gdLst>
                  <a:gd name="textAreaLeft" fmla="*/ 0 w 163800"/>
                  <a:gd name="textAreaRight" fmla="*/ 164160 w 163800"/>
                  <a:gd name="textAreaTop" fmla="*/ 0 h 154080"/>
                  <a:gd name="textAreaBottom" fmla="*/ 154440 h 154080"/>
                </a:gdLst>
                <a:ahLst/>
                <a:rect l="textAreaLeft" t="textAreaTop" r="textAreaRight" b="textAreaBottom"/>
                <a:pathLst>
                  <a:path w="4026" h="3787">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solidFill>
                <a:schemeClr val="dk1"/>
              </a:solidFill>
              <a:ln w="0">
                <a:noFill/>
              </a:ln>
            </p:spPr>
            <p:style>
              <a:lnRef idx="0"/>
              <a:fillRef idx="0"/>
              <a:effectRef idx="0"/>
              <a:fontRef idx="minor"/>
            </p:style>
            <p:txBody>
              <a:bodyPr tIns="77040" bIns="77040" anchor="ctr">
                <a:noAutofit/>
              </a:bodyPr>
              <a:p>
                <a:pPr defTabSz="914400">
                  <a:lnSpc>
                    <a:spcPct val="100000"/>
                  </a:lnSpc>
                  <a:tabLst>
                    <a:tab algn="l" pos="0"/>
                  </a:tabLst>
                </a:pPr>
                <a:endParaRPr b="0" lang="en-US" sz="1800" spc="-1" strike="noStrike">
                  <a:solidFill>
                    <a:srgbClr val="000000"/>
                  </a:solidFill>
                  <a:latin typeface="OpenSymbol"/>
                </a:endParaRPr>
              </a:p>
            </p:txBody>
          </p:sp>
        </p:grpSp>
      </p:grpSp>
      <p:sp>
        <p:nvSpPr>
          <p:cNvPr id="99" name="Google Shape;275;p42"/>
          <p:cNvSpPr/>
          <p:nvPr/>
        </p:nvSpPr>
        <p:spPr>
          <a:xfrm>
            <a:off x="5562720" y="4048200"/>
            <a:ext cx="2952360" cy="256680"/>
          </a:xfrm>
          <a:prstGeom prst="rect">
            <a:avLst/>
          </a:prstGeom>
          <a:noFill/>
          <a:ln w="0">
            <a:noFill/>
          </a:ln>
        </p:spPr>
        <p:style>
          <a:lnRef idx="0"/>
          <a:fillRef idx="0"/>
          <a:effectRef idx="0"/>
          <a:fontRef idx="minor"/>
        </p:style>
        <p:txBody>
          <a:bodyPr lIns="0" rIns="0" tIns="0" bIns="0" anchor="t">
            <a:normAutofit/>
          </a:bodyPr>
          <a:p>
            <a:pPr defTabSz="914400">
              <a:lnSpc>
                <a:spcPct val="100000"/>
              </a:lnSpc>
              <a:tabLst>
                <a:tab algn="l" pos="0"/>
              </a:tabLst>
            </a:pPr>
            <a:r>
              <a:rPr b="0" lang="en" sz="1000" spc="-1" strike="noStrike">
                <a:solidFill>
                  <a:schemeClr val="dk1"/>
                </a:solidFill>
                <a:latin typeface="Arial"/>
              </a:rPr>
              <a:t>+00 000 000 000</a:t>
            </a:r>
            <a:endParaRPr b="0" lang="en-US" sz="1000" spc="-1" strike="noStrike">
              <a:solidFill>
                <a:srgbClr val="ffffff"/>
              </a:solidFill>
              <a:latin typeface="OpenSymbol"/>
            </a:endParaRPr>
          </a:p>
        </p:txBody>
      </p:sp>
      <p:grpSp>
        <p:nvGrpSpPr>
          <p:cNvPr id="100" name="Google Shape;276;p42"/>
          <p:cNvGrpSpPr/>
          <p:nvPr/>
        </p:nvGrpSpPr>
        <p:grpSpPr>
          <a:xfrm>
            <a:off x="7326360" y="3191040"/>
            <a:ext cx="437040" cy="437040"/>
            <a:chOff x="7326360" y="3191040"/>
            <a:chExt cx="437040" cy="437040"/>
          </a:xfrm>
        </p:grpSpPr>
        <p:sp>
          <p:nvSpPr>
            <p:cNvPr id="101" name="Google Shape;277;p42"/>
            <p:cNvSpPr/>
            <p:nvPr/>
          </p:nvSpPr>
          <p:spPr>
            <a:xfrm>
              <a:off x="7326360" y="3191040"/>
              <a:ext cx="437040" cy="437040"/>
            </a:xfrm>
            <a:prstGeom prst="roundRect">
              <a:avLst>
                <a:gd name="adj" fmla="val 10894"/>
              </a:avLst>
            </a:prstGeom>
            <a:gradFill rotWithShape="0">
              <a:gsLst>
                <a:gs pos="0">
                  <a:srgbClr val="3833cb"/>
                </a:gs>
                <a:gs pos="50000">
                  <a:srgbClr val="379dd8"/>
                </a:gs>
                <a:gs pos="100000">
                  <a:srgbClr val="bffff6"/>
                </a:gs>
              </a:gsLst>
              <a:lin ang="2700000"/>
            </a:gradFill>
            <a:ln w="0">
              <a:noFill/>
            </a:ln>
          </p:spPr>
          <p:style>
            <a:lnRef idx="0"/>
            <a:fillRef idx="0"/>
            <a:effectRef idx="0"/>
            <a:fontRef idx="minor"/>
          </p:style>
          <p:txBody>
            <a:bodyPr tIns="91440" bIns="91440" anchor="ctr">
              <a:noAutofit/>
            </a:bodyPr>
            <a:p>
              <a:pPr defTabSz="914400">
                <a:lnSpc>
                  <a:spcPct val="100000"/>
                </a:lnSpc>
                <a:tabLst>
                  <a:tab algn="l" pos="0"/>
                </a:tabLst>
              </a:pPr>
              <a:endParaRPr b="0" lang="en-US" sz="1800" spc="-1" strike="noStrike">
                <a:solidFill>
                  <a:srgbClr val="000000"/>
                </a:solidFill>
                <a:latin typeface="OpenSymbol"/>
              </a:endParaRPr>
            </a:p>
          </p:txBody>
        </p:sp>
        <p:sp>
          <p:nvSpPr>
            <p:cNvPr id="102" name="Google Shape;278;p42"/>
            <p:cNvSpPr/>
            <p:nvPr/>
          </p:nvSpPr>
          <p:spPr>
            <a:xfrm>
              <a:off x="7410600" y="3272400"/>
              <a:ext cx="268200" cy="273960"/>
            </a:xfrm>
            <a:custGeom>
              <a:avLst/>
              <a:gdLst>
                <a:gd name="textAreaLeft" fmla="*/ 0 w 268200"/>
                <a:gd name="textAreaRight" fmla="*/ 268560 w 268200"/>
                <a:gd name="textAreaTop" fmla="*/ 0 h 273960"/>
                <a:gd name="textAreaBottom" fmla="*/ 274320 h 273960"/>
              </a:gdLst>
              <a:ahLst/>
              <a:rect l="textAreaLeft" t="textAreaTop" r="textAreaRight" b="textAreaBottom"/>
              <a:pathLst>
                <a:path w="6712561" h="6860069">
                  <a:moveTo>
                    <a:pt x="3994869" y="2904749"/>
                  </a:moveTo>
                  <a:lnTo>
                    <a:pt x="6493788" y="0"/>
                  </a:lnTo>
                  <a:lnTo>
                    <a:pt x="5901628" y="0"/>
                  </a:lnTo>
                  <a:lnTo>
                    <a:pt x="3731848" y="2522189"/>
                  </a:lnTo>
                  <a:lnTo>
                    <a:pt x="1998833" y="0"/>
                  </a:lnTo>
                  <a:lnTo>
                    <a:pt x="0" y="0"/>
                  </a:lnTo>
                  <a:lnTo>
                    <a:pt x="2620640" y="3813966"/>
                  </a:lnTo>
                  <a:lnTo>
                    <a:pt x="0" y="6860070"/>
                  </a:lnTo>
                  <a:lnTo>
                    <a:pt x="592216" y="6860070"/>
                  </a:lnTo>
                  <a:lnTo>
                    <a:pt x="2883548" y="4196581"/>
                  </a:lnTo>
                  <a:lnTo>
                    <a:pt x="4713728" y="6860070"/>
                  </a:lnTo>
                  <a:lnTo>
                    <a:pt x="6712561" y="6860070"/>
                  </a:lnTo>
                  <a:lnTo>
                    <a:pt x="3994757" y="2904749"/>
                  </a:lnTo>
                  <a:lnTo>
                    <a:pt x="3994925" y="2904749"/>
                  </a:lnTo>
                  <a:close/>
                  <a:moveTo>
                    <a:pt x="3183768" y="3847528"/>
                  </a:moveTo>
                  <a:lnTo>
                    <a:pt x="2918230" y="3467765"/>
                  </a:lnTo>
                  <a:lnTo>
                    <a:pt x="805563" y="445770"/>
                  </a:lnTo>
                  <a:lnTo>
                    <a:pt x="1715115" y="445770"/>
                  </a:lnTo>
                  <a:lnTo>
                    <a:pt x="3420106" y="2884611"/>
                  </a:lnTo>
                  <a:lnTo>
                    <a:pt x="3685644" y="3264375"/>
                  </a:lnTo>
                  <a:lnTo>
                    <a:pt x="5901907" y="6434494"/>
                  </a:lnTo>
                  <a:lnTo>
                    <a:pt x="4992356" y="6434494"/>
                  </a:lnTo>
                  <a:lnTo>
                    <a:pt x="3183824" y="3847640"/>
                  </a:lnTo>
                  <a:lnTo>
                    <a:pt x="3183824" y="3847472"/>
                  </a:lnTo>
                  <a:close/>
                </a:path>
              </a:pathLst>
            </a:custGeom>
            <a:solidFill>
              <a:schemeClr val="dk1"/>
            </a:solidFill>
            <a:ln w="0">
              <a:noFill/>
            </a:ln>
          </p:spPr>
          <p:style>
            <a:lnRef idx="0"/>
            <a:fillRef idx="0"/>
            <a:effectRef idx="0"/>
            <a:fontRef idx="minor"/>
          </p:style>
          <p:txBody>
            <a:bodyPr anchor="ctr">
              <a:noAutofit/>
            </a:bodyPr>
            <a:p>
              <a:pPr defTabSz="914400">
                <a:lnSpc>
                  <a:spcPct val="100000"/>
                </a:lnSpc>
                <a:tabLst>
                  <a:tab algn="l" pos="0"/>
                </a:tabLst>
              </a:pPr>
              <a:endParaRPr b="0" lang="en-US" sz="1800" spc="-1" strike="noStrike">
                <a:solidFill>
                  <a:srgbClr val="000000"/>
                </a:solidFill>
                <a:latin typeface="OpenSymbol"/>
              </a:endParaRPr>
            </a:p>
          </p:txBody>
        </p:sp>
      </p:gr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 name="PlaceHolder 1"/>
          <p:cNvSpPr>
            <a:spLocks noGrp="1"/>
          </p:cNvSpPr>
          <p:nvPr>
            <p:ph type="title"/>
          </p:nvPr>
        </p:nvSpPr>
        <p:spPr>
          <a:xfrm>
            <a:off x="714240" y="3581280"/>
            <a:ext cx="7714800" cy="1266480"/>
          </a:xfrm>
          <a:prstGeom prst="rect">
            <a:avLst/>
          </a:prstGeom>
          <a:noFill/>
          <a:ln w="0">
            <a:noFill/>
          </a:ln>
        </p:spPr>
        <p:txBody>
          <a:bodyPr lIns="91440" rIns="91440" tIns="91440" bIns="91440" anchor="b">
            <a:normAutofit/>
          </a:bodyPr>
          <a:p>
            <a:pPr indent="0">
              <a:lnSpc>
                <a:spcPct val="100000"/>
              </a:lnSpc>
              <a:buNone/>
              <a:tabLst>
                <a:tab algn="l" pos="0"/>
              </a:tabLst>
            </a:pPr>
            <a:r>
              <a:rPr b="0" lang="en" sz="6000" spc="-1" strike="noStrike">
                <a:solidFill>
                  <a:schemeClr val="dk1"/>
                </a:solidFill>
                <a:latin typeface="Bebas Neue"/>
                <a:ea typeface="Bebas Neue"/>
              </a:rPr>
              <a:t>Introduction</a:t>
            </a:r>
            <a:endParaRPr b="0" lang="fr-FR" sz="6000" spc="-1" strike="noStrike">
              <a:solidFill>
                <a:schemeClr val="dk1"/>
              </a:solidFill>
              <a:latin typeface="Arial"/>
            </a:endParaRPr>
          </a:p>
        </p:txBody>
      </p:sp>
      <p:sp>
        <p:nvSpPr>
          <p:cNvPr id="62" name="PlaceHolder 2"/>
          <p:cNvSpPr>
            <a:spLocks noGrp="1"/>
          </p:cNvSpPr>
          <p:nvPr>
            <p:ph type="subTitle"/>
          </p:nvPr>
        </p:nvSpPr>
        <p:spPr>
          <a:xfrm>
            <a:off x="714240" y="495360"/>
            <a:ext cx="7714800" cy="2904840"/>
          </a:xfrm>
          <a:prstGeom prst="rect">
            <a:avLst/>
          </a:prstGeom>
          <a:noFill/>
          <a:ln w="0">
            <a:noFill/>
          </a:ln>
        </p:spPr>
        <p:txBody>
          <a:bodyPr lIns="91440" rIns="91440" tIns="91440" bIns="91440" anchor="t">
            <a:normAutofit/>
          </a:bodyPr>
          <a:p>
            <a:pPr indent="0" algn="ctr">
              <a:buNone/>
            </a:pPr>
            <a:endParaRPr b="0" lang="en-US" sz="1400" spc="-1" strike="noStrike">
              <a:solidFill>
                <a:schemeClr val="dk1"/>
              </a:solidFill>
              <a:latin typeface="Anek Malayalam"/>
              <a:ea typeface="Anek Malayalam"/>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 name="PlaceHolder 1"/>
          <p:cNvSpPr>
            <a:spLocks noGrp="1"/>
          </p:cNvSpPr>
          <p:nvPr>
            <p:ph type="subTitle"/>
          </p:nvPr>
        </p:nvSpPr>
        <p:spPr>
          <a:xfrm>
            <a:off x="714240" y="2838600"/>
            <a:ext cx="2733480" cy="1856880"/>
          </a:xfrm>
          <a:prstGeom prst="rect">
            <a:avLst/>
          </a:prstGeom>
          <a:noFill/>
          <a:ln w="0">
            <a:noFill/>
          </a:ln>
        </p:spPr>
        <p:txBody>
          <a:bodyPr lIns="91440" rIns="91440" tIns="91440" bIns="91440" anchor="b">
            <a:normAutofit/>
          </a:bodyPr>
          <a:p>
            <a:pPr algn="ctr"/>
            <a:endParaRPr b="0" lang="en-US" sz="1600" spc="-1" strike="noStrike">
              <a:solidFill>
                <a:schemeClr val="dk1"/>
              </a:solidFill>
              <a:latin typeface="Anek Malayalam"/>
              <a:ea typeface="Anek Malayalam"/>
            </a:endParaRPr>
          </a:p>
        </p:txBody>
      </p:sp>
      <p:sp>
        <p:nvSpPr>
          <p:cNvPr id="64" name="PlaceHolder 2"/>
          <p:cNvSpPr>
            <a:spLocks noGrp="1"/>
          </p:cNvSpPr>
          <p:nvPr>
            <p:ph type="title"/>
          </p:nvPr>
        </p:nvSpPr>
        <p:spPr>
          <a:xfrm>
            <a:off x="3600360" y="428760"/>
            <a:ext cx="4828680" cy="4485960"/>
          </a:xfrm>
          <a:prstGeom prst="rect">
            <a:avLst/>
          </a:prstGeom>
          <a:noFill/>
          <a:ln w="0">
            <a:noFill/>
          </a:ln>
        </p:spPr>
        <p:txBody>
          <a:bodyPr lIns="91440" rIns="91440" tIns="91440" bIns="91440" anchor="b">
            <a:normAutofit/>
          </a:bodyPr>
          <a:p>
            <a:pPr indent="0" algn="r">
              <a:lnSpc>
                <a:spcPct val="100000"/>
              </a:lnSpc>
              <a:buNone/>
              <a:tabLst>
                <a:tab algn="l" pos="0"/>
              </a:tabLst>
            </a:pPr>
            <a:r>
              <a:rPr b="0" lang="en" sz="8500" spc="-1" strike="noStrike">
                <a:solidFill>
                  <a:schemeClr val="dk1"/>
                </a:solidFill>
                <a:latin typeface="Bebas Neue"/>
                <a:ea typeface="Bebas Neue"/>
              </a:rPr>
              <a:t>Lesson Objectives</a:t>
            </a:r>
            <a:endParaRPr b="0" lang="fr-FR" sz="8500" spc="-1" strike="noStrike">
              <a:solidFill>
                <a:schemeClr val="dk1"/>
              </a:solidFill>
              <a:latin typeface="Arial"/>
            </a:endParaRPr>
          </a:p>
        </p:txBody>
      </p:sp>
      <p:sp>
        <p:nvSpPr>
          <p:cNvPr id="65" name="PlaceHolder 3"/>
          <p:cNvSpPr>
            <a:spLocks noGrp="1"/>
          </p:cNvSpPr>
          <p:nvPr>
            <p:ph type="title"/>
          </p:nvPr>
        </p:nvSpPr>
        <p:spPr>
          <a:xfrm>
            <a:off x="714240" y="428760"/>
            <a:ext cx="1076040" cy="923400"/>
          </a:xfrm>
          <a:prstGeom prst="rect">
            <a:avLst/>
          </a:prstGeom>
          <a:noFill/>
          <a:ln w="0">
            <a:noFill/>
          </a:ln>
        </p:spPr>
        <p:txBody>
          <a:bodyPr lIns="91440" rIns="91440" tIns="91440" bIns="91440" anchor="ctr">
            <a:normAutofit fontScale="81153"/>
          </a:bodyPr>
          <a:p>
            <a:pPr indent="0">
              <a:lnSpc>
                <a:spcPct val="100000"/>
              </a:lnSpc>
              <a:buNone/>
              <a:tabLst>
                <a:tab algn="l" pos="0"/>
              </a:tabLst>
            </a:pPr>
            <a:r>
              <a:rPr b="0" lang="en" sz="6000" spc="-1" strike="noStrike">
                <a:solidFill>
                  <a:schemeClr val="dk1"/>
                </a:solidFill>
                <a:latin typeface="Bebas Neue"/>
                <a:ea typeface="Bebas Neue"/>
              </a:rPr>
              <a:t>01</a:t>
            </a:r>
            <a:endParaRPr b="0" lang="fr-FR" sz="6000" spc="-1" strike="noStrike">
              <a:solidFill>
                <a:schemeClr val="dk1"/>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 name="PlaceHolder 1"/>
          <p:cNvSpPr>
            <a:spLocks noGrp="1"/>
          </p:cNvSpPr>
          <p:nvPr>
            <p:ph type="title"/>
          </p:nvPr>
        </p:nvSpPr>
        <p:spPr>
          <a:xfrm>
            <a:off x="714240" y="3581280"/>
            <a:ext cx="7714800" cy="1266480"/>
          </a:xfrm>
          <a:prstGeom prst="rect">
            <a:avLst/>
          </a:prstGeom>
          <a:noFill/>
          <a:ln w="0">
            <a:noFill/>
          </a:ln>
        </p:spPr>
        <p:txBody>
          <a:bodyPr lIns="91440" rIns="91440" tIns="91440" bIns="91440" anchor="b">
            <a:normAutofit fontScale="74988" lnSpcReduction="20000"/>
          </a:bodyPr>
          <a:p>
            <a:pPr indent="0">
              <a:lnSpc>
                <a:spcPct val="100000"/>
              </a:lnSpc>
              <a:buNone/>
              <a:tabLst>
                <a:tab algn="l" pos="0"/>
              </a:tabLst>
            </a:pPr>
            <a:r>
              <a:rPr b="0" lang="en" sz="6000" spc="-1" strike="noStrike">
                <a:solidFill>
                  <a:schemeClr val="dk1"/>
                </a:solidFill>
                <a:latin typeface="Bebas Neue"/>
                <a:ea typeface="Bebas Neue"/>
              </a:rPr>
              <a:t>Understanding Present Perfect tense</a:t>
            </a:r>
            <a:endParaRPr b="0" lang="fr-FR" sz="6000" spc="-1" strike="noStrike">
              <a:solidFill>
                <a:schemeClr val="dk1"/>
              </a:solidFill>
              <a:latin typeface="Arial"/>
            </a:endParaRPr>
          </a:p>
        </p:txBody>
      </p:sp>
      <p:sp>
        <p:nvSpPr>
          <p:cNvPr id="67" name="PlaceHolder 2"/>
          <p:cNvSpPr>
            <a:spLocks noGrp="1"/>
          </p:cNvSpPr>
          <p:nvPr>
            <p:ph type="subTitle"/>
          </p:nvPr>
        </p:nvSpPr>
        <p:spPr>
          <a:xfrm>
            <a:off x="714240" y="495360"/>
            <a:ext cx="7714800" cy="2904840"/>
          </a:xfrm>
          <a:prstGeom prst="rect">
            <a:avLst/>
          </a:prstGeom>
          <a:noFill/>
          <a:ln w="0">
            <a:noFill/>
          </a:ln>
        </p:spPr>
        <p:txBody>
          <a:bodyPr lIns="91440" rIns="91440" tIns="91440" bIns="91440" anchor="t">
            <a:normAutofit/>
          </a:bodyPr>
          <a:p>
            <a:pPr indent="0">
              <a:lnSpc>
                <a:spcPct val="100000"/>
              </a:lnSpc>
              <a:buNone/>
              <a:tabLst>
                <a:tab algn="l" pos="0"/>
              </a:tabLst>
            </a:pPr>
            <a:r>
              <a:rPr b="0" lang="en" sz="1400" spc="-1" strike="noStrike">
                <a:solidFill>
                  <a:schemeClr val="dk1"/>
                </a:solidFill>
                <a:latin typeface="Anek Malayalam"/>
                <a:ea typeface="Anek Malayalam"/>
              </a:rPr>
              <a:t>In this lesson, we will focus on the Present Perfect tense. This tense is used to express actions that have occurred at some indefinite point in the past, or that started in the past and continue to the present. Examples include 'I have visited London' or 'She has finished her homework.' It’s important for students to grasp both the structure of the tense and its usage.</a:t>
            </a:r>
            <a:endParaRPr b="0" lang="en-US" sz="1400" spc="-1" strike="noStrike">
              <a:solidFill>
                <a:srgbClr val="ffffff"/>
              </a:solidFill>
              <a:latin typeface="OpenSymbo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 name="PlaceHolder 1"/>
          <p:cNvSpPr>
            <a:spLocks noGrp="1"/>
          </p:cNvSpPr>
          <p:nvPr>
            <p:ph type="title"/>
          </p:nvPr>
        </p:nvSpPr>
        <p:spPr>
          <a:xfrm>
            <a:off x="714240" y="3581280"/>
            <a:ext cx="7714800" cy="1266480"/>
          </a:xfrm>
          <a:prstGeom prst="rect">
            <a:avLst/>
          </a:prstGeom>
          <a:noFill/>
          <a:ln w="0">
            <a:noFill/>
          </a:ln>
        </p:spPr>
        <p:txBody>
          <a:bodyPr lIns="91440" rIns="91440" tIns="91440" bIns="91440" anchor="b">
            <a:normAutofit fontScale="84153"/>
          </a:bodyPr>
          <a:p>
            <a:pPr indent="0">
              <a:lnSpc>
                <a:spcPct val="100000"/>
              </a:lnSpc>
              <a:buNone/>
              <a:tabLst>
                <a:tab algn="l" pos="0"/>
              </a:tabLst>
            </a:pPr>
            <a:r>
              <a:rPr b="0" lang="en" sz="6000" spc="-1" strike="noStrike">
                <a:solidFill>
                  <a:schemeClr val="dk1"/>
                </a:solidFill>
                <a:latin typeface="Bebas Neue"/>
                <a:ea typeface="Bebas Neue"/>
              </a:rPr>
              <a:t>Vocabulary for daily activities</a:t>
            </a:r>
            <a:endParaRPr b="0" lang="fr-FR" sz="6000" spc="-1" strike="noStrike">
              <a:solidFill>
                <a:schemeClr val="dk1"/>
              </a:solidFill>
              <a:latin typeface="Arial"/>
            </a:endParaRPr>
          </a:p>
        </p:txBody>
      </p:sp>
      <p:sp>
        <p:nvSpPr>
          <p:cNvPr id="69" name="PlaceHolder 2"/>
          <p:cNvSpPr>
            <a:spLocks noGrp="1"/>
          </p:cNvSpPr>
          <p:nvPr>
            <p:ph type="subTitle"/>
          </p:nvPr>
        </p:nvSpPr>
        <p:spPr>
          <a:xfrm>
            <a:off x="714240" y="495360"/>
            <a:ext cx="7714800" cy="2904840"/>
          </a:xfrm>
          <a:prstGeom prst="rect">
            <a:avLst/>
          </a:prstGeom>
          <a:noFill/>
          <a:ln w="0">
            <a:noFill/>
          </a:ln>
        </p:spPr>
        <p:txBody>
          <a:bodyPr lIns="91440" rIns="91440" tIns="91440" bIns="91440" anchor="t">
            <a:normAutofit/>
          </a:bodyPr>
          <a:p>
            <a:pPr indent="0">
              <a:lnSpc>
                <a:spcPct val="100000"/>
              </a:lnSpc>
              <a:buNone/>
              <a:tabLst>
                <a:tab algn="l" pos="0"/>
              </a:tabLst>
            </a:pPr>
            <a:r>
              <a:rPr b="0" lang="en" sz="1400" spc="-1" strike="noStrike">
                <a:solidFill>
                  <a:schemeClr val="dk1"/>
                </a:solidFill>
                <a:latin typeface="Anek Malayalam"/>
                <a:ea typeface="Anek Malayalam"/>
              </a:rPr>
              <a:t>We will introduce vocabulary that relates to daily routines and experiences. This includes words associated with travel such as 'vacation', 'destination', and common daily actions like 'wake up' or 'go to school'. Students will engage in matching exercises to connect these words with images or real-life scenarios, making the learning process interactive and relatable.</a:t>
            </a:r>
            <a:endParaRPr b="0" lang="en-US" sz="1400" spc="-1" strike="noStrike">
              <a:solidFill>
                <a:srgbClr val="ffffff"/>
              </a:solidFill>
              <a:latin typeface="OpenSymbo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 name="PlaceHolder 1"/>
          <p:cNvSpPr>
            <a:spLocks noGrp="1"/>
          </p:cNvSpPr>
          <p:nvPr>
            <p:ph type="title"/>
          </p:nvPr>
        </p:nvSpPr>
        <p:spPr>
          <a:xfrm>
            <a:off x="714240" y="2819520"/>
            <a:ext cx="4238280" cy="2018880"/>
          </a:xfrm>
          <a:prstGeom prst="rect">
            <a:avLst/>
          </a:prstGeom>
          <a:noFill/>
          <a:ln w="0">
            <a:noFill/>
          </a:ln>
        </p:spPr>
        <p:txBody>
          <a:bodyPr lIns="91440" rIns="91440" tIns="91440" bIns="91440" anchor="b">
            <a:normAutofit fontScale="74988" lnSpcReduction="10000"/>
          </a:bodyPr>
          <a:p>
            <a:pPr indent="0">
              <a:lnSpc>
                <a:spcPct val="100000"/>
              </a:lnSpc>
              <a:buNone/>
              <a:tabLst>
                <a:tab algn="l" pos="0"/>
              </a:tabLst>
            </a:pPr>
            <a:r>
              <a:rPr b="0" lang="en" sz="6000" spc="-1" strike="noStrike">
                <a:solidFill>
                  <a:schemeClr val="dk1"/>
                </a:solidFill>
                <a:latin typeface="Bebas Neue"/>
                <a:ea typeface="Bebas Neue"/>
              </a:rPr>
              <a:t>Sentence construction in Present Perfect</a:t>
            </a:r>
            <a:endParaRPr b="0" lang="fr-FR" sz="6000" spc="-1" strike="noStrike">
              <a:solidFill>
                <a:schemeClr val="dk1"/>
              </a:solidFill>
              <a:latin typeface="Arial"/>
            </a:endParaRPr>
          </a:p>
        </p:txBody>
      </p:sp>
      <p:sp>
        <p:nvSpPr>
          <p:cNvPr id="71" name="PlaceHolder 2"/>
          <p:cNvSpPr>
            <a:spLocks noGrp="1"/>
          </p:cNvSpPr>
          <p:nvPr>
            <p:ph/>
          </p:nvPr>
        </p:nvSpPr>
        <p:spPr>
          <a:xfrm>
            <a:off x="714240" y="438120"/>
            <a:ext cx="4238280" cy="2209320"/>
          </a:xfrm>
          <a:prstGeom prst="rect">
            <a:avLst/>
          </a:prstGeom>
          <a:noFill/>
          <a:ln w="0">
            <a:noFill/>
          </a:ln>
        </p:spPr>
        <p:txBody>
          <a:bodyPr lIns="91440" rIns="91440" tIns="91440" bIns="91440" anchor="t">
            <a:normAutofit/>
          </a:bodyPr>
          <a:p>
            <a:pPr indent="0">
              <a:lnSpc>
                <a:spcPct val="100000"/>
              </a:lnSpc>
              <a:buNone/>
              <a:tabLst>
                <a:tab algn="l" pos="0"/>
              </a:tabLst>
            </a:pPr>
            <a:r>
              <a:rPr b="0" lang="en" sz="1400" spc="-1" strike="noStrike">
                <a:solidFill>
                  <a:schemeClr val="dk1"/>
                </a:solidFill>
                <a:latin typeface="Anek Malayalam"/>
                <a:ea typeface="Anek Malayalam"/>
              </a:rPr>
              <a:t>In this part of the lesson, students will actively practice forming sentences using the Present Perfect tense. They'll create affirmative, negative, and interrogative sentences from prompts like 'I have traveled to Spain' or 'Have you ever seen a shooting star?'. This hands-on approach encourages them to use what they've learned in real contexts, ensuring they understand how to use the tense effectively.</a:t>
            </a:r>
            <a:endParaRPr b="0" lang="fr-FR" sz="1400" spc="-1" strike="noStrike">
              <a:solidFill>
                <a:srgbClr val="000000"/>
              </a:solidFill>
              <a:latin typeface="Arial"/>
            </a:endParaRPr>
          </a:p>
        </p:txBody>
      </p:sp>
      <p:sp>
        <p:nvSpPr>
          <p:cNvPr id="72" name="Google Shape;156;p32"/>
          <p:cNvSpPr/>
          <p:nvPr/>
        </p:nvSpPr>
        <p:spPr>
          <a:xfrm>
            <a:off x="5143320" y="228600"/>
            <a:ext cx="3771720" cy="4686120"/>
          </a:xfrm>
          <a:prstGeom prst="roundRect">
            <a:avLst>
              <a:gd name="adj" fmla="val 3825"/>
            </a:avLst>
          </a:prstGeom>
          <a:blipFill rotWithShape="0">
            <a:blip r:embed="rId1"/>
            <a:srcRect/>
            <a:stretch/>
          </a:blip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OpenSymbo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 name="PlaceHolder 1"/>
          <p:cNvSpPr>
            <a:spLocks noGrp="1"/>
          </p:cNvSpPr>
          <p:nvPr>
            <p:ph type="subTitle"/>
          </p:nvPr>
        </p:nvSpPr>
        <p:spPr>
          <a:xfrm>
            <a:off x="714240" y="2838600"/>
            <a:ext cx="2733480" cy="1856880"/>
          </a:xfrm>
          <a:prstGeom prst="rect">
            <a:avLst/>
          </a:prstGeom>
          <a:noFill/>
          <a:ln w="0">
            <a:noFill/>
          </a:ln>
        </p:spPr>
        <p:txBody>
          <a:bodyPr lIns="91440" rIns="91440" tIns="91440" bIns="91440" anchor="b">
            <a:normAutofit/>
          </a:bodyPr>
          <a:p>
            <a:pPr algn="ctr"/>
            <a:endParaRPr b="0" lang="en-US" sz="1600" spc="-1" strike="noStrike">
              <a:solidFill>
                <a:schemeClr val="dk1"/>
              </a:solidFill>
              <a:latin typeface="Anek Malayalam"/>
              <a:ea typeface="Anek Malayalam"/>
            </a:endParaRPr>
          </a:p>
        </p:txBody>
      </p:sp>
      <p:sp>
        <p:nvSpPr>
          <p:cNvPr id="74" name="PlaceHolder 2"/>
          <p:cNvSpPr>
            <a:spLocks noGrp="1"/>
          </p:cNvSpPr>
          <p:nvPr>
            <p:ph type="title"/>
          </p:nvPr>
        </p:nvSpPr>
        <p:spPr>
          <a:xfrm>
            <a:off x="3600360" y="428760"/>
            <a:ext cx="4828680" cy="4485960"/>
          </a:xfrm>
          <a:prstGeom prst="rect">
            <a:avLst/>
          </a:prstGeom>
          <a:noFill/>
          <a:ln w="0">
            <a:noFill/>
          </a:ln>
        </p:spPr>
        <p:txBody>
          <a:bodyPr lIns="91440" rIns="91440" tIns="91440" bIns="91440" anchor="b">
            <a:normAutofit/>
          </a:bodyPr>
          <a:p>
            <a:pPr indent="0" algn="r">
              <a:lnSpc>
                <a:spcPct val="100000"/>
              </a:lnSpc>
              <a:buNone/>
              <a:tabLst>
                <a:tab algn="l" pos="0"/>
              </a:tabLst>
            </a:pPr>
            <a:r>
              <a:rPr b="0" lang="en" sz="8500" spc="-1" strike="noStrike">
                <a:solidFill>
                  <a:schemeClr val="dk1"/>
                </a:solidFill>
                <a:latin typeface="Bebas Neue"/>
                <a:ea typeface="Bebas Neue"/>
              </a:rPr>
              <a:t>Learning Activities</a:t>
            </a:r>
            <a:endParaRPr b="0" lang="fr-FR" sz="8500" spc="-1" strike="noStrike">
              <a:solidFill>
                <a:schemeClr val="dk1"/>
              </a:solidFill>
              <a:latin typeface="Arial"/>
            </a:endParaRPr>
          </a:p>
        </p:txBody>
      </p:sp>
      <p:sp>
        <p:nvSpPr>
          <p:cNvPr id="75" name="PlaceHolder 3"/>
          <p:cNvSpPr>
            <a:spLocks noGrp="1"/>
          </p:cNvSpPr>
          <p:nvPr>
            <p:ph type="title"/>
          </p:nvPr>
        </p:nvSpPr>
        <p:spPr>
          <a:xfrm>
            <a:off x="714240" y="428760"/>
            <a:ext cx="1076040" cy="923400"/>
          </a:xfrm>
          <a:prstGeom prst="rect">
            <a:avLst/>
          </a:prstGeom>
          <a:noFill/>
          <a:ln w="0">
            <a:noFill/>
          </a:ln>
        </p:spPr>
        <p:txBody>
          <a:bodyPr lIns="91440" rIns="91440" tIns="91440" bIns="91440" anchor="ctr">
            <a:normAutofit fontScale="81153"/>
          </a:bodyPr>
          <a:p>
            <a:pPr indent="0">
              <a:lnSpc>
                <a:spcPct val="100000"/>
              </a:lnSpc>
              <a:buNone/>
              <a:tabLst>
                <a:tab algn="l" pos="0"/>
              </a:tabLst>
            </a:pPr>
            <a:r>
              <a:rPr b="0" lang="en" sz="6000" spc="-1" strike="noStrike">
                <a:solidFill>
                  <a:schemeClr val="dk1"/>
                </a:solidFill>
                <a:latin typeface="Bebas Neue"/>
                <a:ea typeface="Bebas Neue"/>
              </a:rPr>
              <a:t>02</a:t>
            </a:r>
            <a:endParaRPr b="0" lang="fr-FR" sz="6000" spc="-1" strike="noStrike">
              <a:solidFill>
                <a:schemeClr val="dk1"/>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PlaceHolder 1"/>
          <p:cNvSpPr>
            <a:spLocks noGrp="1"/>
          </p:cNvSpPr>
          <p:nvPr>
            <p:ph type="title"/>
          </p:nvPr>
        </p:nvSpPr>
        <p:spPr>
          <a:xfrm>
            <a:off x="714240" y="3581280"/>
            <a:ext cx="7714800" cy="1266480"/>
          </a:xfrm>
          <a:prstGeom prst="rect">
            <a:avLst/>
          </a:prstGeom>
          <a:noFill/>
          <a:ln w="0">
            <a:noFill/>
          </a:ln>
        </p:spPr>
        <p:txBody>
          <a:bodyPr lIns="91440" rIns="91440" tIns="91440" bIns="91440" anchor="b">
            <a:normAutofit fontScale="74988" lnSpcReduction="20000"/>
          </a:bodyPr>
          <a:p>
            <a:pPr indent="0">
              <a:lnSpc>
                <a:spcPct val="100000"/>
              </a:lnSpc>
              <a:buNone/>
              <a:tabLst>
                <a:tab algn="l" pos="0"/>
              </a:tabLst>
            </a:pPr>
            <a:r>
              <a:rPr b="0" lang="en" sz="6000" spc="-1" strike="noStrike">
                <a:solidFill>
                  <a:schemeClr val="dk1"/>
                </a:solidFill>
                <a:latin typeface="Bebas Neue"/>
                <a:ea typeface="Bebas Neue"/>
              </a:rPr>
              <a:t>Matching vocabulary to real-life examples</a:t>
            </a:r>
            <a:endParaRPr b="0" lang="fr-FR" sz="6000" spc="-1" strike="noStrike">
              <a:solidFill>
                <a:schemeClr val="dk1"/>
              </a:solidFill>
              <a:latin typeface="Arial"/>
            </a:endParaRPr>
          </a:p>
        </p:txBody>
      </p:sp>
      <p:sp>
        <p:nvSpPr>
          <p:cNvPr id="77" name="PlaceHolder 2"/>
          <p:cNvSpPr>
            <a:spLocks noGrp="1"/>
          </p:cNvSpPr>
          <p:nvPr>
            <p:ph type="subTitle"/>
          </p:nvPr>
        </p:nvSpPr>
        <p:spPr>
          <a:xfrm>
            <a:off x="714240" y="495360"/>
            <a:ext cx="7714800" cy="2904840"/>
          </a:xfrm>
          <a:prstGeom prst="rect">
            <a:avLst/>
          </a:prstGeom>
          <a:noFill/>
          <a:ln w="0">
            <a:noFill/>
          </a:ln>
        </p:spPr>
        <p:txBody>
          <a:bodyPr lIns="91440" rIns="91440" tIns="91440" bIns="91440" anchor="t">
            <a:normAutofit/>
          </a:bodyPr>
          <a:p>
            <a:pPr indent="0">
              <a:lnSpc>
                <a:spcPct val="100000"/>
              </a:lnSpc>
              <a:buNone/>
              <a:tabLst>
                <a:tab algn="l" pos="0"/>
              </a:tabLst>
            </a:pPr>
            <a:r>
              <a:rPr b="0" lang="en" sz="1400" spc="-1" strike="noStrike">
                <a:solidFill>
                  <a:schemeClr val="dk1"/>
                </a:solidFill>
                <a:latin typeface="Anek Malayalam"/>
                <a:ea typeface="Anek Malayalam"/>
              </a:rPr>
              <a:t>Students will engage in a fun activity where they match vocabulary words related to daily activities with corresponding images or scenarios. For instance, they might match the word 'study' with a picture of a student reading a book. This helps reinforce their understanding of daily routine vocabulary and allows them to recall words better through visual aids.</a:t>
            </a:r>
            <a:endParaRPr b="0" lang="en-US" sz="1400" spc="-1" strike="noStrike">
              <a:solidFill>
                <a:srgbClr val="ffffff"/>
              </a:solidFill>
              <a:latin typeface="OpenSymbo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PlaceHolder 1"/>
          <p:cNvSpPr>
            <a:spLocks noGrp="1"/>
          </p:cNvSpPr>
          <p:nvPr>
            <p:ph type="title"/>
          </p:nvPr>
        </p:nvSpPr>
        <p:spPr>
          <a:xfrm>
            <a:off x="714240" y="3581280"/>
            <a:ext cx="7714800" cy="1266480"/>
          </a:xfrm>
          <a:prstGeom prst="rect">
            <a:avLst/>
          </a:prstGeom>
          <a:noFill/>
          <a:ln w="0">
            <a:noFill/>
          </a:ln>
        </p:spPr>
        <p:txBody>
          <a:bodyPr lIns="91440" rIns="91440" tIns="91440" bIns="91440" anchor="b">
            <a:normAutofit fontScale="74988" lnSpcReduction="20000"/>
          </a:bodyPr>
          <a:p>
            <a:pPr indent="0">
              <a:lnSpc>
                <a:spcPct val="100000"/>
              </a:lnSpc>
              <a:buNone/>
              <a:tabLst>
                <a:tab algn="l" pos="0"/>
              </a:tabLst>
            </a:pPr>
            <a:r>
              <a:rPr b="0" lang="en" sz="6000" spc="-1" strike="noStrike">
                <a:solidFill>
                  <a:schemeClr val="dk1"/>
                </a:solidFill>
                <a:latin typeface="Bebas Neue"/>
                <a:ea typeface="Bebas Neue"/>
              </a:rPr>
              <a:t>Completing sentences with Present Perfect</a:t>
            </a:r>
            <a:endParaRPr b="0" lang="fr-FR" sz="6000" spc="-1" strike="noStrike">
              <a:solidFill>
                <a:schemeClr val="dk1"/>
              </a:solidFill>
              <a:latin typeface="Arial"/>
            </a:endParaRPr>
          </a:p>
        </p:txBody>
      </p:sp>
      <p:sp>
        <p:nvSpPr>
          <p:cNvPr id="79" name="PlaceHolder 2"/>
          <p:cNvSpPr>
            <a:spLocks noGrp="1"/>
          </p:cNvSpPr>
          <p:nvPr>
            <p:ph type="subTitle"/>
          </p:nvPr>
        </p:nvSpPr>
        <p:spPr>
          <a:xfrm>
            <a:off x="714240" y="495360"/>
            <a:ext cx="7714800" cy="2904840"/>
          </a:xfrm>
          <a:prstGeom prst="rect">
            <a:avLst/>
          </a:prstGeom>
          <a:noFill/>
          <a:ln w="0">
            <a:noFill/>
          </a:ln>
        </p:spPr>
        <p:txBody>
          <a:bodyPr lIns="91440" rIns="91440" tIns="91440" bIns="91440" anchor="t">
            <a:normAutofit/>
          </a:bodyPr>
          <a:p>
            <a:pPr indent="0">
              <a:lnSpc>
                <a:spcPct val="100000"/>
              </a:lnSpc>
              <a:buNone/>
              <a:tabLst>
                <a:tab algn="l" pos="0"/>
              </a:tabLst>
            </a:pPr>
            <a:r>
              <a:rPr b="0" lang="en" sz="1400" spc="-1" strike="noStrike">
                <a:solidFill>
                  <a:schemeClr val="dk1"/>
                </a:solidFill>
                <a:latin typeface="Anek Malayalam"/>
                <a:ea typeface="Anek Malayalam"/>
              </a:rPr>
              <a:t>In this interactive exercise, students will be given sentences with missing verbs that they must fill in using the correct form of the Present Perfect tense. For example, they might complete a sentence like 'I __________ (travel) to France last summer' with 'have traveled'. This not only tests their understanding but also prepares them for practical usage in speaking and writing.</a:t>
            </a:r>
            <a:endParaRPr b="0" lang="en-US" sz="1400" spc="-1" strike="noStrike">
              <a:solidFill>
                <a:srgbClr val="ffffff"/>
              </a:solidFill>
              <a:latin typeface="OpenSymbo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Blue Gradient by Slidesgo">
  <a:themeElements>
    <a:clrScheme name="Simple Light">
      <a:dk1>
        <a:srgbClr val="ffffff"/>
      </a:dk1>
      <a:lt1>
        <a:srgbClr val="0f0e68"/>
      </a:lt1>
      <a:dk2>
        <a:srgbClr val="3833cb"/>
      </a:dk2>
      <a:lt2>
        <a:srgbClr val="2a67d1"/>
      </a:lt2>
      <a:accent1>
        <a:srgbClr val="379dd8"/>
      </a:accent1>
      <a:accent2>
        <a:srgbClr val="47d2fb"/>
      </a:accent2>
      <a:accent3>
        <a:srgbClr val="48d7ec"/>
      </a:accent3>
      <a:accent4>
        <a:srgbClr val="bffff6"/>
      </a:accent4>
      <a:accent5>
        <a:srgbClr val="ffffff"/>
      </a:accent5>
      <a:accent6>
        <a:srgbClr val="ffffff"/>
      </a:accent6>
      <a:hlink>
        <a:srgbClr val="ffffff"/>
      </a:hlink>
      <a:folHlink>
        <a:srgbClr val="0097a7"/>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xml><?xml version="1.0" encoding="utf-8"?>
<a:theme xmlns:a="http://schemas.openxmlformats.org/drawingml/2006/main" xmlns:r="http://schemas.openxmlformats.org/officeDocument/2006/relationships" name="Blue Gradient by Slidesgo">
  <a:themeElements>
    <a:clrScheme name="Simple Light">
      <a:dk1>
        <a:srgbClr val="ffffff"/>
      </a:dk1>
      <a:lt1>
        <a:srgbClr val="0f0e68"/>
      </a:lt1>
      <a:dk2>
        <a:srgbClr val="3833cb"/>
      </a:dk2>
      <a:lt2>
        <a:srgbClr val="2a67d1"/>
      </a:lt2>
      <a:accent1>
        <a:srgbClr val="379dd8"/>
      </a:accent1>
      <a:accent2>
        <a:srgbClr val="47d2fb"/>
      </a:accent2>
      <a:accent3>
        <a:srgbClr val="48d7ec"/>
      </a:accent3>
      <a:accent4>
        <a:srgbClr val="bffff6"/>
      </a:accent4>
      <a:accent5>
        <a:srgbClr val="ffffff"/>
      </a:accent5>
      <a:accent6>
        <a:srgbClr val="ffffff"/>
      </a:accent6>
      <a:hlink>
        <a:srgbClr val="ffffff"/>
      </a:hlink>
      <a:folHlink>
        <a:srgbClr val="0097a7"/>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xml><?xml version="1.0" encoding="utf-8"?>
<a:theme xmlns:a="http://schemas.openxmlformats.org/drawingml/2006/main" xmlns:r="http://schemas.openxmlformats.org/officeDocument/2006/relationships" name="Blue Gradient by Slidesgo">
  <a:themeElements>
    <a:clrScheme name="Simple Light">
      <a:dk1>
        <a:srgbClr val="ffffff"/>
      </a:dk1>
      <a:lt1>
        <a:srgbClr val="0f0e68"/>
      </a:lt1>
      <a:dk2>
        <a:srgbClr val="3833cb"/>
      </a:dk2>
      <a:lt2>
        <a:srgbClr val="2a67d1"/>
      </a:lt2>
      <a:accent1>
        <a:srgbClr val="379dd8"/>
      </a:accent1>
      <a:accent2>
        <a:srgbClr val="47d2fb"/>
      </a:accent2>
      <a:accent3>
        <a:srgbClr val="48d7ec"/>
      </a:accent3>
      <a:accent4>
        <a:srgbClr val="bffff6"/>
      </a:accent4>
      <a:accent5>
        <a:srgbClr val="ffffff"/>
      </a:accent5>
      <a:accent6>
        <a:srgbClr val="ffffff"/>
      </a:accent6>
      <a:hlink>
        <a:srgbClr val="ffffff"/>
      </a:hlink>
      <a:folHlink>
        <a:srgbClr val="0097a7"/>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2.xml><?xml version="1.0" encoding="utf-8"?>
<a:theme xmlns:a="http://schemas.openxmlformats.org/drawingml/2006/main" xmlns:r="http://schemas.openxmlformats.org/officeDocument/2006/relationships" name="Blue Gradient by Slidesgo">
  <a:themeElements>
    <a:clrScheme name="Simple Light">
      <a:dk1>
        <a:srgbClr val="ffffff"/>
      </a:dk1>
      <a:lt1>
        <a:srgbClr val="0f0e68"/>
      </a:lt1>
      <a:dk2>
        <a:srgbClr val="3833cb"/>
      </a:dk2>
      <a:lt2>
        <a:srgbClr val="2a67d1"/>
      </a:lt2>
      <a:accent1>
        <a:srgbClr val="379dd8"/>
      </a:accent1>
      <a:accent2>
        <a:srgbClr val="47d2fb"/>
      </a:accent2>
      <a:accent3>
        <a:srgbClr val="48d7ec"/>
      </a:accent3>
      <a:accent4>
        <a:srgbClr val="bffff6"/>
      </a:accent4>
      <a:accent5>
        <a:srgbClr val="ffffff"/>
      </a:accent5>
      <a:accent6>
        <a:srgbClr val="ffffff"/>
      </a:accent6>
      <a:hlink>
        <a:srgbClr val="ffffff"/>
      </a:hlink>
      <a:folHlink>
        <a:srgbClr val="0097a7"/>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3.xml><?xml version="1.0" encoding="utf-8"?>
<a:theme xmlns:a="http://schemas.openxmlformats.org/drawingml/2006/main" xmlns:r="http://schemas.openxmlformats.org/officeDocument/2006/relationships" name="Blue Gradient by Slidesgo">
  <a:themeElements>
    <a:clrScheme name="Simple Light">
      <a:dk1>
        <a:srgbClr val="ffffff"/>
      </a:dk1>
      <a:lt1>
        <a:srgbClr val="0f0e68"/>
      </a:lt1>
      <a:dk2>
        <a:srgbClr val="3833cb"/>
      </a:dk2>
      <a:lt2>
        <a:srgbClr val="2a67d1"/>
      </a:lt2>
      <a:accent1>
        <a:srgbClr val="379dd8"/>
      </a:accent1>
      <a:accent2>
        <a:srgbClr val="47d2fb"/>
      </a:accent2>
      <a:accent3>
        <a:srgbClr val="48d7ec"/>
      </a:accent3>
      <a:accent4>
        <a:srgbClr val="bffff6"/>
      </a:accent4>
      <a:accent5>
        <a:srgbClr val="ffffff"/>
      </a:accent5>
      <a:accent6>
        <a:srgbClr val="ffffff"/>
      </a:accent6>
      <a:hlink>
        <a:srgbClr val="ffffff"/>
      </a:hlink>
      <a:folHlink>
        <a:srgbClr val="0097a7"/>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4.xml><?xml version="1.0" encoding="utf-8"?>
<a:theme xmlns:a="http://schemas.openxmlformats.org/drawingml/2006/main" xmlns:r="http://schemas.openxmlformats.org/officeDocument/2006/relationships" name="Blue Gradient by Slidesgo">
  <a:themeElements>
    <a:clrScheme name="Simple Light">
      <a:dk1>
        <a:srgbClr val="ffffff"/>
      </a:dk1>
      <a:lt1>
        <a:srgbClr val="0f0e68"/>
      </a:lt1>
      <a:dk2>
        <a:srgbClr val="3833cb"/>
      </a:dk2>
      <a:lt2>
        <a:srgbClr val="2a67d1"/>
      </a:lt2>
      <a:accent1>
        <a:srgbClr val="379dd8"/>
      </a:accent1>
      <a:accent2>
        <a:srgbClr val="47d2fb"/>
      </a:accent2>
      <a:accent3>
        <a:srgbClr val="48d7ec"/>
      </a:accent3>
      <a:accent4>
        <a:srgbClr val="bffff6"/>
      </a:accent4>
      <a:accent5>
        <a:srgbClr val="ffffff"/>
      </a:accent5>
      <a:accent6>
        <a:srgbClr val="ffffff"/>
      </a:accent6>
      <a:hlink>
        <a:srgbClr val="ffffff"/>
      </a:hlink>
      <a:folHlink>
        <a:srgbClr val="0097a7"/>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5.xml><?xml version="1.0" encoding="utf-8"?>
<a:theme xmlns:a="http://schemas.openxmlformats.org/drawingml/2006/main" xmlns:r="http://schemas.openxmlformats.org/officeDocument/2006/relationships" name="Blue Gradient by Slidesgo">
  <a:themeElements>
    <a:clrScheme name="Simple Light">
      <a:dk1>
        <a:srgbClr val="ffffff"/>
      </a:dk1>
      <a:lt1>
        <a:srgbClr val="0f0e68"/>
      </a:lt1>
      <a:dk2>
        <a:srgbClr val="3833cb"/>
      </a:dk2>
      <a:lt2>
        <a:srgbClr val="2a67d1"/>
      </a:lt2>
      <a:accent1>
        <a:srgbClr val="379dd8"/>
      </a:accent1>
      <a:accent2>
        <a:srgbClr val="47d2fb"/>
      </a:accent2>
      <a:accent3>
        <a:srgbClr val="48d7ec"/>
      </a:accent3>
      <a:accent4>
        <a:srgbClr val="bffff6"/>
      </a:accent4>
      <a:accent5>
        <a:srgbClr val="ffffff"/>
      </a:accent5>
      <a:accent6>
        <a:srgbClr val="ffffff"/>
      </a:accent6>
      <a:hlink>
        <a:srgbClr val="ffffff"/>
      </a:hlink>
      <a:folHlink>
        <a:srgbClr val="0097a7"/>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6.xml><?xml version="1.0" encoding="utf-8"?>
<a:theme xmlns:a="http://schemas.openxmlformats.org/drawingml/2006/main" xmlns:r="http://schemas.openxmlformats.org/officeDocument/2006/relationships" name="Blue Gradient by Slidesgo">
  <a:themeElements>
    <a:clrScheme name="Simple Light">
      <a:dk1>
        <a:srgbClr val="ffffff"/>
      </a:dk1>
      <a:lt1>
        <a:srgbClr val="0f0e68"/>
      </a:lt1>
      <a:dk2>
        <a:srgbClr val="3833cb"/>
      </a:dk2>
      <a:lt2>
        <a:srgbClr val="2a67d1"/>
      </a:lt2>
      <a:accent1>
        <a:srgbClr val="379dd8"/>
      </a:accent1>
      <a:accent2>
        <a:srgbClr val="47d2fb"/>
      </a:accent2>
      <a:accent3>
        <a:srgbClr val="48d7ec"/>
      </a:accent3>
      <a:accent4>
        <a:srgbClr val="bffff6"/>
      </a:accent4>
      <a:accent5>
        <a:srgbClr val="ffffff"/>
      </a:accent5>
      <a:accent6>
        <a:srgbClr val="ffffff"/>
      </a:accent6>
      <a:hlink>
        <a:srgbClr val="ffffff"/>
      </a:hlink>
      <a:folHlink>
        <a:srgbClr val="0097a7"/>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7.xml><?xml version="1.0" encoding="utf-8"?>
<a:theme xmlns:a="http://schemas.openxmlformats.org/drawingml/2006/main" xmlns:r="http://schemas.openxmlformats.org/officeDocument/2006/relationships" name="Blue Gradient by Slidesgo">
  <a:themeElements>
    <a:clrScheme name="Simple Light">
      <a:dk1>
        <a:srgbClr val="ffffff"/>
      </a:dk1>
      <a:lt1>
        <a:srgbClr val="0f0e68"/>
      </a:lt1>
      <a:dk2>
        <a:srgbClr val="3833cb"/>
      </a:dk2>
      <a:lt2>
        <a:srgbClr val="2a67d1"/>
      </a:lt2>
      <a:accent1>
        <a:srgbClr val="379dd8"/>
      </a:accent1>
      <a:accent2>
        <a:srgbClr val="47d2fb"/>
      </a:accent2>
      <a:accent3>
        <a:srgbClr val="48d7ec"/>
      </a:accent3>
      <a:accent4>
        <a:srgbClr val="bffff6"/>
      </a:accent4>
      <a:accent5>
        <a:srgbClr val="ffffff"/>
      </a:accent5>
      <a:accent6>
        <a:srgbClr val="ffffff"/>
      </a:accent6>
      <a:hlink>
        <a:srgbClr val="ffffff"/>
      </a:hlink>
      <a:folHlink>
        <a:srgbClr val="0097a7"/>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8.xml><?xml version="1.0" encoding="utf-8"?>
<a:theme xmlns:a="http://schemas.openxmlformats.org/drawingml/2006/main" xmlns:r="http://schemas.openxmlformats.org/officeDocument/2006/relationships" name="Blue Gradient by Slidesgo">
  <a:themeElements>
    <a:clrScheme name="Simple Light">
      <a:dk1>
        <a:srgbClr val="ffffff"/>
      </a:dk1>
      <a:lt1>
        <a:srgbClr val="0f0e68"/>
      </a:lt1>
      <a:dk2>
        <a:srgbClr val="3833cb"/>
      </a:dk2>
      <a:lt2>
        <a:srgbClr val="2a67d1"/>
      </a:lt2>
      <a:accent1>
        <a:srgbClr val="379dd8"/>
      </a:accent1>
      <a:accent2>
        <a:srgbClr val="47d2fb"/>
      </a:accent2>
      <a:accent3>
        <a:srgbClr val="48d7ec"/>
      </a:accent3>
      <a:accent4>
        <a:srgbClr val="bffff6"/>
      </a:accent4>
      <a:accent5>
        <a:srgbClr val="ffffff"/>
      </a:accent5>
      <a:accent6>
        <a:srgbClr val="ffffff"/>
      </a:accent6>
      <a:hlink>
        <a:srgbClr val="ffffff"/>
      </a:hlink>
      <a:folHlink>
        <a:srgbClr val="0097a7"/>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9.xml><?xml version="1.0" encoding="utf-8"?>
<a:theme xmlns:a="http://schemas.openxmlformats.org/drawingml/2006/main" xmlns:r="http://schemas.openxmlformats.org/officeDocument/2006/relationships" name="Blue Gradient by Slidesgo">
  <a:themeElements>
    <a:clrScheme name="Simple Light">
      <a:dk1>
        <a:srgbClr val="ffffff"/>
      </a:dk1>
      <a:lt1>
        <a:srgbClr val="0f0e68"/>
      </a:lt1>
      <a:dk2>
        <a:srgbClr val="3833cb"/>
      </a:dk2>
      <a:lt2>
        <a:srgbClr val="2a67d1"/>
      </a:lt2>
      <a:accent1>
        <a:srgbClr val="379dd8"/>
      </a:accent1>
      <a:accent2>
        <a:srgbClr val="47d2fb"/>
      </a:accent2>
      <a:accent3>
        <a:srgbClr val="48d7ec"/>
      </a:accent3>
      <a:accent4>
        <a:srgbClr val="bffff6"/>
      </a:accent4>
      <a:accent5>
        <a:srgbClr val="ffffff"/>
      </a:accent5>
      <a:accent6>
        <a:srgbClr val="ffffff"/>
      </a:accent6>
      <a:hlink>
        <a:srgbClr val="ffffff"/>
      </a:hlink>
      <a:folHlink>
        <a:srgbClr val="0097a7"/>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xml><?xml version="1.0" encoding="utf-8"?>
<a:theme xmlns:a="http://schemas.openxmlformats.org/drawingml/2006/main" xmlns:r="http://schemas.openxmlformats.org/officeDocument/2006/relationships" name="Blue Gradient by Slidesgo">
  <a:themeElements>
    <a:clrScheme name="Simple Light">
      <a:dk1>
        <a:srgbClr val="ffffff"/>
      </a:dk1>
      <a:lt1>
        <a:srgbClr val="0f0e68"/>
      </a:lt1>
      <a:dk2>
        <a:srgbClr val="3833cb"/>
      </a:dk2>
      <a:lt2>
        <a:srgbClr val="2a67d1"/>
      </a:lt2>
      <a:accent1>
        <a:srgbClr val="379dd8"/>
      </a:accent1>
      <a:accent2>
        <a:srgbClr val="47d2fb"/>
      </a:accent2>
      <a:accent3>
        <a:srgbClr val="48d7ec"/>
      </a:accent3>
      <a:accent4>
        <a:srgbClr val="bffff6"/>
      </a:accent4>
      <a:accent5>
        <a:srgbClr val="ffffff"/>
      </a:accent5>
      <a:accent6>
        <a:srgbClr val="ffffff"/>
      </a:accent6>
      <a:hlink>
        <a:srgbClr val="ffffff"/>
      </a:hlink>
      <a:folHlink>
        <a:srgbClr val="0097a7"/>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0.xml><?xml version="1.0" encoding="utf-8"?>
<a:theme xmlns:a="http://schemas.openxmlformats.org/drawingml/2006/main" xmlns:r="http://schemas.openxmlformats.org/officeDocument/2006/relationships" name="Blue Gradient by Slidesgo">
  <a:themeElements>
    <a:clrScheme name="Simple Light">
      <a:dk1>
        <a:srgbClr val="ffffff"/>
      </a:dk1>
      <a:lt1>
        <a:srgbClr val="0f0e68"/>
      </a:lt1>
      <a:dk2>
        <a:srgbClr val="3833cb"/>
      </a:dk2>
      <a:lt2>
        <a:srgbClr val="2a67d1"/>
      </a:lt2>
      <a:accent1>
        <a:srgbClr val="379dd8"/>
      </a:accent1>
      <a:accent2>
        <a:srgbClr val="47d2fb"/>
      </a:accent2>
      <a:accent3>
        <a:srgbClr val="48d7ec"/>
      </a:accent3>
      <a:accent4>
        <a:srgbClr val="bffff6"/>
      </a:accent4>
      <a:accent5>
        <a:srgbClr val="ffffff"/>
      </a:accent5>
      <a:accent6>
        <a:srgbClr val="ffffff"/>
      </a:accent6>
      <a:hlink>
        <a:srgbClr val="ffffff"/>
      </a:hlink>
      <a:folHlink>
        <a:srgbClr val="0097a7"/>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1.xml><?xml version="1.0" encoding="utf-8"?>
<a:theme xmlns:a="http://schemas.openxmlformats.org/drawingml/2006/main" xmlns:r="http://schemas.openxmlformats.org/officeDocument/2006/relationships" name="Blue Gradient by Slidesgo">
  <a:themeElements>
    <a:clrScheme name="Simple Light">
      <a:dk1>
        <a:srgbClr val="ffffff"/>
      </a:dk1>
      <a:lt1>
        <a:srgbClr val="0f0e68"/>
      </a:lt1>
      <a:dk2>
        <a:srgbClr val="3833cb"/>
      </a:dk2>
      <a:lt2>
        <a:srgbClr val="2a67d1"/>
      </a:lt2>
      <a:accent1>
        <a:srgbClr val="379dd8"/>
      </a:accent1>
      <a:accent2>
        <a:srgbClr val="47d2fb"/>
      </a:accent2>
      <a:accent3>
        <a:srgbClr val="48d7ec"/>
      </a:accent3>
      <a:accent4>
        <a:srgbClr val="bffff6"/>
      </a:accent4>
      <a:accent5>
        <a:srgbClr val="ffffff"/>
      </a:accent5>
      <a:accent6>
        <a:srgbClr val="ffffff"/>
      </a:accent6>
      <a:hlink>
        <a:srgbClr val="ffffff"/>
      </a:hlink>
      <a:folHlink>
        <a:srgbClr val="0097a7"/>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2.xml><?xml version="1.0" encoding="utf-8"?>
<a:theme xmlns:a="http://schemas.openxmlformats.org/drawingml/2006/main" xmlns:r="http://schemas.openxmlformats.org/officeDocument/2006/relationships" name="Blue Gradient by Slidesgo">
  <a:themeElements>
    <a:clrScheme name="Simple Light">
      <a:dk1>
        <a:srgbClr val="ffffff"/>
      </a:dk1>
      <a:lt1>
        <a:srgbClr val="0f0e68"/>
      </a:lt1>
      <a:dk2>
        <a:srgbClr val="3833cb"/>
      </a:dk2>
      <a:lt2>
        <a:srgbClr val="2a67d1"/>
      </a:lt2>
      <a:accent1>
        <a:srgbClr val="379dd8"/>
      </a:accent1>
      <a:accent2>
        <a:srgbClr val="47d2fb"/>
      </a:accent2>
      <a:accent3>
        <a:srgbClr val="48d7ec"/>
      </a:accent3>
      <a:accent4>
        <a:srgbClr val="bffff6"/>
      </a:accent4>
      <a:accent5>
        <a:srgbClr val="ffffff"/>
      </a:accent5>
      <a:accent6>
        <a:srgbClr val="ffffff"/>
      </a:accent6>
      <a:hlink>
        <a:srgbClr val="ffffff"/>
      </a:hlink>
      <a:folHlink>
        <a:srgbClr val="0097a7"/>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3.xml><?xml version="1.0" encoding="utf-8"?>
<a:theme xmlns:a="http://schemas.openxmlformats.org/drawingml/2006/main" xmlns:r="http://schemas.openxmlformats.org/officeDocument/2006/relationships" name="Blue Gradient by Slidesgo">
  <a:themeElements>
    <a:clrScheme name="Simple Light">
      <a:dk1>
        <a:srgbClr val="ffffff"/>
      </a:dk1>
      <a:lt1>
        <a:srgbClr val="0f0e68"/>
      </a:lt1>
      <a:dk2>
        <a:srgbClr val="3833cb"/>
      </a:dk2>
      <a:lt2>
        <a:srgbClr val="2a67d1"/>
      </a:lt2>
      <a:accent1>
        <a:srgbClr val="379dd8"/>
      </a:accent1>
      <a:accent2>
        <a:srgbClr val="47d2fb"/>
      </a:accent2>
      <a:accent3>
        <a:srgbClr val="48d7ec"/>
      </a:accent3>
      <a:accent4>
        <a:srgbClr val="bffff6"/>
      </a:accent4>
      <a:accent5>
        <a:srgbClr val="ffffff"/>
      </a:accent5>
      <a:accent6>
        <a:srgbClr val="ffffff"/>
      </a:accent6>
      <a:hlink>
        <a:srgbClr val="ffffff"/>
      </a:hlink>
      <a:folHlink>
        <a:srgbClr val="0097a7"/>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4.xml><?xml version="1.0" encoding="utf-8"?>
<a:theme xmlns:a="http://schemas.openxmlformats.org/drawingml/2006/main" xmlns:r="http://schemas.openxmlformats.org/officeDocument/2006/relationships" name="Slidesgo Final Pages">
  <a:themeElements>
    <a:clrScheme name="Simple Light">
      <a:dk1>
        <a:srgbClr val="ffffff"/>
      </a:dk1>
      <a:lt1>
        <a:srgbClr val="22244e"/>
      </a:lt1>
      <a:dk2>
        <a:srgbClr val="503259"/>
      </a:dk2>
      <a:lt2>
        <a:srgbClr val="765186"/>
      </a:lt2>
      <a:accent1>
        <a:srgbClr val="b07cc6"/>
      </a:accent1>
      <a:accent2>
        <a:srgbClr val="faf6e7"/>
      </a:accent2>
      <a:accent3>
        <a:srgbClr val="e3dfd2"/>
      </a:accent3>
      <a:accent4>
        <a:srgbClr val="ffffff"/>
      </a:accent4>
      <a:accent5>
        <a:srgbClr val="ffffff"/>
      </a:accent5>
      <a:accent6>
        <a:srgbClr val="ffffff"/>
      </a:accent6>
      <a:hlink>
        <a:srgbClr val="765186"/>
      </a:hlink>
      <a:folHlink>
        <a:srgbClr val="0097a7"/>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5.xml><?xml version="1.0" encoding="utf-8"?>
<a:theme xmlns:a="http://schemas.openxmlformats.org/drawingml/2006/main" xmlns:r="http://schemas.openxmlformats.org/officeDocument/2006/relationships" name="Slidesgo Final Pages">
  <a:themeElements>
    <a:clrScheme name="Simple Light">
      <a:dk1>
        <a:srgbClr val="ffffff"/>
      </a:dk1>
      <a:lt1>
        <a:srgbClr val="22244e"/>
      </a:lt1>
      <a:dk2>
        <a:srgbClr val="503259"/>
      </a:dk2>
      <a:lt2>
        <a:srgbClr val="765186"/>
      </a:lt2>
      <a:accent1>
        <a:srgbClr val="b07cc6"/>
      </a:accent1>
      <a:accent2>
        <a:srgbClr val="faf6e7"/>
      </a:accent2>
      <a:accent3>
        <a:srgbClr val="e3dfd2"/>
      </a:accent3>
      <a:accent4>
        <a:srgbClr val="ffffff"/>
      </a:accent4>
      <a:accent5>
        <a:srgbClr val="ffffff"/>
      </a:accent5>
      <a:accent6>
        <a:srgbClr val="ffffff"/>
      </a:accent6>
      <a:hlink>
        <a:srgbClr val="765186"/>
      </a:hlink>
      <a:folHlink>
        <a:srgbClr val="0097a7"/>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6.xml><?xml version="1.0" encoding="utf-8"?>
<a:theme xmlns:a="http://schemas.openxmlformats.org/drawingml/2006/main" xmlns:r="http://schemas.openxmlformats.org/officeDocument/2006/relationships" name="Slidesgo Final Pages">
  <a:themeElements>
    <a:clrScheme name="Simple Light">
      <a:dk1>
        <a:srgbClr val="ffffff"/>
      </a:dk1>
      <a:lt1>
        <a:srgbClr val="22244e"/>
      </a:lt1>
      <a:dk2>
        <a:srgbClr val="503259"/>
      </a:dk2>
      <a:lt2>
        <a:srgbClr val="765186"/>
      </a:lt2>
      <a:accent1>
        <a:srgbClr val="b07cc6"/>
      </a:accent1>
      <a:accent2>
        <a:srgbClr val="faf6e7"/>
      </a:accent2>
      <a:accent3>
        <a:srgbClr val="e3dfd2"/>
      </a:accent3>
      <a:accent4>
        <a:srgbClr val="ffffff"/>
      </a:accent4>
      <a:accent5>
        <a:srgbClr val="ffffff"/>
      </a:accent5>
      <a:accent6>
        <a:srgbClr val="ffffff"/>
      </a:accent6>
      <a:hlink>
        <a:srgbClr val="765186"/>
      </a:hlink>
      <a:folHlink>
        <a:srgbClr val="0097a7"/>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xml><?xml version="1.0" encoding="utf-8"?>
<a:theme xmlns:a="http://schemas.openxmlformats.org/drawingml/2006/main" xmlns:r="http://schemas.openxmlformats.org/officeDocument/2006/relationships" name="Blue Gradient by Slidesgo">
  <a:themeElements>
    <a:clrScheme name="Simple Light">
      <a:dk1>
        <a:srgbClr val="ffffff"/>
      </a:dk1>
      <a:lt1>
        <a:srgbClr val="0f0e68"/>
      </a:lt1>
      <a:dk2>
        <a:srgbClr val="3833cb"/>
      </a:dk2>
      <a:lt2>
        <a:srgbClr val="2a67d1"/>
      </a:lt2>
      <a:accent1>
        <a:srgbClr val="379dd8"/>
      </a:accent1>
      <a:accent2>
        <a:srgbClr val="47d2fb"/>
      </a:accent2>
      <a:accent3>
        <a:srgbClr val="48d7ec"/>
      </a:accent3>
      <a:accent4>
        <a:srgbClr val="bffff6"/>
      </a:accent4>
      <a:accent5>
        <a:srgbClr val="ffffff"/>
      </a:accent5>
      <a:accent6>
        <a:srgbClr val="ffffff"/>
      </a:accent6>
      <a:hlink>
        <a:srgbClr val="ffffff"/>
      </a:hlink>
      <a:folHlink>
        <a:srgbClr val="0097a7"/>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xml><?xml version="1.0" encoding="utf-8"?>
<a:theme xmlns:a="http://schemas.openxmlformats.org/drawingml/2006/main" xmlns:r="http://schemas.openxmlformats.org/officeDocument/2006/relationships" name="Blue Gradient by Slidesgo">
  <a:themeElements>
    <a:clrScheme name="Simple Light">
      <a:dk1>
        <a:srgbClr val="ffffff"/>
      </a:dk1>
      <a:lt1>
        <a:srgbClr val="0f0e68"/>
      </a:lt1>
      <a:dk2>
        <a:srgbClr val="3833cb"/>
      </a:dk2>
      <a:lt2>
        <a:srgbClr val="2a67d1"/>
      </a:lt2>
      <a:accent1>
        <a:srgbClr val="379dd8"/>
      </a:accent1>
      <a:accent2>
        <a:srgbClr val="47d2fb"/>
      </a:accent2>
      <a:accent3>
        <a:srgbClr val="48d7ec"/>
      </a:accent3>
      <a:accent4>
        <a:srgbClr val="bffff6"/>
      </a:accent4>
      <a:accent5>
        <a:srgbClr val="ffffff"/>
      </a:accent5>
      <a:accent6>
        <a:srgbClr val="ffffff"/>
      </a:accent6>
      <a:hlink>
        <a:srgbClr val="ffffff"/>
      </a:hlink>
      <a:folHlink>
        <a:srgbClr val="0097a7"/>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xml><?xml version="1.0" encoding="utf-8"?>
<a:theme xmlns:a="http://schemas.openxmlformats.org/drawingml/2006/main" xmlns:r="http://schemas.openxmlformats.org/officeDocument/2006/relationships" name="Blue Gradient by Slidesgo">
  <a:themeElements>
    <a:clrScheme name="Simple Light">
      <a:dk1>
        <a:srgbClr val="ffffff"/>
      </a:dk1>
      <a:lt1>
        <a:srgbClr val="0f0e68"/>
      </a:lt1>
      <a:dk2>
        <a:srgbClr val="3833cb"/>
      </a:dk2>
      <a:lt2>
        <a:srgbClr val="2a67d1"/>
      </a:lt2>
      <a:accent1>
        <a:srgbClr val="379dd8"/>
      </a:accent1>
      <a:accent2>
        <a:srgbClr val="47d2fb"/>
      </a:accent2>
      <a:accent3>
        <a:srgbClr val="48d7ec"/>
      </a:accent3>
      <a:accent4>
        <a:srgbClr val="bffff6"/>
      </a:accent4>
      <a:accent5>
        <a:srgbClr val="ffffff"/>
      </a:accent5>
      <a:accent6>
        <a:srgbClr val="ffffff"/>
      </a:accent6>
      <a:hlink>
        <a:srgbClr val="ffffff"/>
      </a:hlink>
      <a:folHlink>
        <a:srgbClr val="0097a7"/>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xml><?xml version="1.0" encoding="utf-8"?>
<a:theme xmlns:a="http://schemas.openxmlformats.org/drawingml/2006/main" xmlns:r="http://schemas.openxmlformats.org/officeDocument/2006/relationships" name="Blue Gradient by Slidesgo">
  <a:themeElements>
    <a:clrScheme name="Simple Light">
      <a:dk1>
        <a:srgbClr val="ffffff"/>
      </a:dk1>
      <a:lt1>
        <a:srgbClr val="0f0e68"/>
      </a:lt1>
      <a:dk2>
        <a:srgbClr val="3833cb"/>
      </a:dk2>
      <a:lt2>
        <a:srgbClr val="2a67d1"/>
      </a:lt2>
      <a:accent1>
        <a:srgbClr val="379dd8"/>
      </a:accent1>
      <a:accent2>
        <a:srgbClr val="47d2fb"/>
      </a:accent2>
      <a:accent3>
        <a:srgbClr val="48d7ec"/>
      </a:accent3>
      <a:accent4>
        <a:srgbClr val="bffff6"/>
      </a:accent4>
      <a:accent5>
        <a:srgbClr val="ffffff"/>
      </a:accent5>
      <a:accent6>
        <a:srgbClr val="ffffff"/>
      </a:accent6>
      <a:hlink>
        <a:srgbClr val="ffffff"/>
      </a:hlink>
      <a:folHlink>
        <a:srgbClr val="0097a7"/>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xml><?xml version="1.0" encoding="utf-8"?>
<a:theme xmlns:a="http://schemas.openxmlformats.org/drawingml/2006/main" xmlns:r="http://schemas.openxmlformats.org/officeDocument/2006/relationships" name="Blue Gradient by Slidesgo">
  <a:themeElements>
    <a:clrScheme name="Simple Light">
      <a:dk1>
        <a:srgbClr val="ffffff"/>
      </a:dk1>
      <a:lt1>
        <a:srgbClr val="0f0e68"/>
      </a:lt1>
      <a:dk2>
        <a:srgbClr val="3833cb"/>
      </a:dk2>
      <a:lt2>
        <a:srgbClr val="2a67d1"/>
      </a:lt2>
      <a:accent1>
        <a:srgbClr val="379dd8"/>
      </a:accent1>
      <a:accent2>
        <a:srgbClr val="47d2fb"/>
      </a:accent2>
      <a:accent3>
        <a:srgbClr val="48d7ec"/>
      </a:accent3>
      <a:accent4>
        <a:srgbClr val="bffff6"/>
      </a:accent4>
      <a:accent5>
        <a:srgbClr val="ffffff"/>
      </a:accent5>
      <a:accent6>
        <a:srgbClr val="ffffff"/>
      </a:accent6>
      <a:hlink>
        <a:srgbClr val="ffffff"/>
      </a:hlink>
      <a:folHlink>
        <a:srgbClr val="0097a7"/>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xml><?xml version="1.0" encoding="utf-8"?>
<a:theme xmlns:a="http://schemas.openxmlformats.org/drawingml/2006/main" xmlns:r="http://schemas.openxmlformats.org/officeDocument/2006/relationships" name="Blue Gradient by Slidesgo">
  <a:themeElements>
    <a:clrScheme name="Simple Light">
      <a:dk1>
        <a:srgbClr val="ffffff"/>
      </a:dk1>
      <a:lt1>
        <a:srgbClr val="0f0e68"/>
      </a:lt1>
      <a:dk2>
        <a:srgbClr val="3833cb"/>
      </a:dk2>
      <a:lt2>
        <a:srgbClr val="2a67d1"/>
      </a:lt2>
      <a:accent1>
        <a:srgbClr val="379dd8"/>
      </a:accent1>
      <a:accent2>
        <a:srgbClr val="47d2fb"/>
      </a:accent2>
      <a:accent3>
        <a:srgbClr val="48d7ec"/>
      </a:accent3>
      <a:accent4>
        <a:srgbClr val="bffff6"/>
      </a:accent4>
      <a:accent5>
        <a:srgbClr val="ffffff"/>
      </a:accent5>
      <a:accent6>
        <a:srgbClr val="ffffff"/>
      </a:accent6>
      <a:hlink>
        <a:srgbClr val="ffffff"/>
      </a:hlink>
      <a:folHlink>
        <a:srgbClr val="0097a7"/>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xml><?xml version="1.0" encoding="utf-8"?>
<a:theme xmlns:a="http://schemas.openxmlformats.org/drawingml/2006/main" xmlns:r="http://schemas.openxmlformats.org/officeDocument/2006/relationships" name="Blue Gradient by Slidesgo">
  <a:themeElements>
    <a:clrScheme name="Simple Light">
      <a:dk1>
        <a:srgbClr val="ffffff"/>
      </a:dk1>
      <a:lt1>
        <a:srgbClr val="0f0e68"/>
      </a:lt1>
      <a:dk2>
        <a:srgbClr val="3833cb"/>
      </a:dk2>
      <a:lt2>
        <a:srgbClr val="2a67d1"/>
      </a:lt2>
      <a:accent1>
        <a:srgbClr val="379dd8"/>
      </a:accent1>
      <a:accent2>
        <a:srgbClr val="47d2fb"/>
      </a:accent2>
      <a:accent3>
        <a:srgbClr val="48d7ec"/>
      </a:accent3>
      <a:accent4>
        <a:srgbClr val="bffff6"/>
      </a:accent4>
      <a:accent5>
        <a:srgbClr val="ffffff"/>
      </a:accent5>
      <a:accent6>
        <a:srgbClr val="ffffff"/>
      </a:accent6>
      <a:hlink>
        <a:srgbClr val="ffffff"/>
      </a:hlink>
      <a:folHlink>
        <a:srgbClr val="0097a7"/>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LibreOffice/7.6.7.2$Linux_X86_64 LibreOffice_project/60$Build-2</Application>
  <AppVersion>15.0000</AppVersion>
  <Company>Microsoft Corporation</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2025-05-14T18:47:09Z</dcterms:created>
  <dc:creator>Unknown Creator</dc:creator>
  <dc:description/>
  <dc:language>en-US</dc:language>
  <cp:lastModifiedBy>Unknown Creator</cp:lastModifiedBy>
  <dcterms:modified xsi:type="dcterms:W3CDTF">2025-05-14T18:47:09Z</dcterms:modified>
  <cp:revision>0</cp:revision>
  <dc:subject/>
  <dc:title>Untitled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es">
    <vt:r8>12</vt:r8>
  </property>
</Properties>
</file>