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3"/>
  </p:notesMasterIdLst>
  <p:handoutMasterIdLst>
    <p:handoutMasterId r:id="rId14"/>
  </p:handoutMasterIdLst>
  <p:sldIdLst>
    <p:sldId id="258" r:id="rId5"/>
    <p:sldId id="271" r:id="rId6"/>
    <p:sldId id="280" r:id="rId7"/>
    <p:sldId id="276" r:id="rId8"/>
    <p:sldId id="277" r:id="rId9"/>
    <p:sldId id="278" r:id="rId10"/>
    <p:sldId id="279" r:id="rId11"/>
    <p:sldId id="281" r:id="rId12"/>
  </p:sldIdLst>
  <p:sldSz cx="12188825" cy="6858000"/>
  <p:notesSz cx="6858000" cy="9144000"/>
  <p:defaultTextStyle>
    <a:defPPr rtl="0">
      <a:defRPr lang="ro-RO"/>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3"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653" autoAdjust="0"/>
    <p:restoredTop sz="94492" autoAdjust="0"/>
  </p:normalViewPr>
  <p:slideViewPr>
    <p:cSldViewPr>
      <p:cViewPr varScale="1">
        <p:scale>
          <a:sx n="83" d="100"/>
          <a:sy n="83" d="100"/>
        </p:scale>
        <p:origin x="197" y="82"/>
      </p:cViewPr>
      <p:guideLst>
        <p:guide orient="horz" pos="2160"/>
        <p:guide pos="3839"/>
      </p:guideLst>
    </p:cSldViewPr>
  </p:slideViewPr>
  <p:notesTextViewPr>
    <p:cViewPr>
      <p:scale>
        <a:sx n="1" d="1"/>
        <a:sy n="1" d="1"/>
      </p:scale>
      <p:origin x="0" y="0"/>
    </p:cViewPr>
  </p:notesTextViewPr>
  <p:notesViewPr>
    <p:cSldViewPr showGuides="1">
      <p:cViewPr varScale="1">
        <p:scale>
          <a:sx n="88" d="100"/>
          <a:sy n="88" d="100"/>
        </p:scale>
        <p:origin x="382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ro-RO" dirty="0"/>
          </a:p>
        </p:txBody>
      </p:sp>
      <p:sp>
        <p:nvSpPr>
          <p:cNvPr id="3" name="Substituent dată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D5DBD7DA-E4E7-4A99-B3A3-5CD0056C9B7F}" type="datetime1">
              <a:rPr lang="ro-RO" smtClean="0"/>
              <a:pPr rtl="0"/>
              <a:t>21.07.2025</a:t>
            </a:fld>
            <a:endParaRPr lang="ro-RO" dirty="0"/>
          </a:p>
        </p:txBody>
      </p:sp>
      <p:sp>
        <p:nvSpPr>
          <p:cNvPr id="4" name="Substituent subsol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ro-RO" dirty="0"/>
          </a:p>
        </p:txBody>
      </p:sp>
      <p:sp>
        <p:nvSpPr>
          <p:cNvPr id="5" name="Substituent număr diapozitiv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E322BB-75AD-4A1E-9661-2724167329F0}" type="slidenum">
              <a:rPr lang="ro-RO" smtClean="0"/>
              <a:pPr rtl="0"/>
              <a:t>‹#›</a:t>
            </a:fld>
            <a:endParaRPr lang="ro-RO" dirty="0"/>
          </a:p>
        </p:txBody>
      </p:sp>
    </p:spTree>
    <p:extLst>
      <p:ext uri="{BB962C8B-B14F-4D97-AF65-F5344CB8AC3E}">
        <p14:creationId xmlns:p14="http://schemas.microsoft.com/office/powerpoint/2010/main" val="2512705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ro-RO" noProof="0" dirty="0"/>
          </a:p>
        </p:txBody>
      </p:sp>
      <p:sp>
        <p:nvSpPr>
          <p:cNvPr id="3" name="Substituent dată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D26600-034E-46C0-842F-7F3697E35BE0}" type="datetime1">
              <a:rPr lang="ro-RO" smtClean="0"/>
              <a:pPr/>
              <a:t>21.07.2025</a:t>
            </a:fld>
            <a:endParaRPr lang="ro-RO" dirty="0"/>
          </a:p>
        </p:txBody>
      </p:sp>
      <p:sp>
        <p:nvSpPr>
          <p:cNvPr id="4" name="Substituent imagine diapozitiv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rtl="0"/>
            <a:endParaRPr lang="ro-RO" noProof="0" dirty="0"/>
          </a:p>
        </p:txBody>
      </p:sp>
      <p:sp>
        <p:nvSpPr>
          <p:cNvPr id="5" name="Substituent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6" name="Substituent subsol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ro-RO" noProof="0" dirty="0"/>
          </a:p>
        </p:txBody>
      </p:sp>
      <p:sp>
        <p:nvSpPr>
          <p:cNvPr id="7" name="Substituent număr diapozitiv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B045B7DE-1198-4F2F-B574-CA8CAE341642}" type="slidenum">
              <a:rPr lang="ro-RO" noProof="0" smtClean="0"/>
              <a:pPr rtl="0"/>
              <a:t>‹#›</a:t>
            </a:fld>
            <a:endParaRPr lang="ro-RO" noProof="0" dirty="0"/>
          </a:p>
        </p:txBody>
      </p:sp>
    </p:spTree>
    <p:extLst>
      <p:ext uri="{BB962C8B-B14F-4D97-AF65-F5344CB8AC3E}">
        <p14:creationId xmlns:p14="http://schemas.microsoft.com/office/powerpoint/2010/main" val="188231245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rtlCol="0"/>
          <a:lstStyle/>
          <a:p>
            <a:pPr rtl="0"/>
            <a:endParaRPr lang="ro-RO" dirty="0"/>
          </a:p>
        </p:txBody>
      </p:sp>
      <p:sp>
        <p:nvSpPr>
          <p:cNvPr id="4" name="Substituent număr diapozitiv 3"/>
          <p:cNvSpPr>
            <a:spLocks noGrp="1"/>
          </p:cNvSpPr>
          <p:nvPr>
            <p:ph type="sldNum" sz="quarter" idx="5"/>
          </p:nvPr>
        </p:nvSpPr>
        <p:spPr/>
        <p:txBody>
          <a:bodyPr rtlCol="0"/>
          <a:lstStyle/>
          <a:p>
            <a:pPr rtl="0"/>
            <a:fld id="{B045B7DE-1198-4F2F-B574-CA8CAE341642}" type="slidenum">
              <a:rPr lang="ro-RO" smtClean="0"/>
              <a:pPr rtl="0"/>
              <a:t>1</a:t>
            </a:fld>
            <a:endParaRPr lang="ro-RO" dirty="0"/>
          </a:p>
        </p:txBody>
      </p:sp>
    </p:spTree>
    <p:extLst>
      <p:ext uri="{BB962C8B-B14F-4D97-AF65-F5344CB8AC3E}">
        <p14:creationId xmlns:p14="http://schemas.microsoft.com/office/powerpoint/2010/main" val="125472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rtlCol="0"/>
          <a:lstStyle/>
          <a:p>
            <a:pPr rtl="0"/>
            <a:endParaRPr lang="ro-RO" dirty="0"/>
          </a:p>
        </p:txBody>
      </p:sp>
      <p:sp>
        <p:nvSpPr>
          <p:cNvPr id="4" name="Substituent număr diapozitiv 3"/>
          <p:cNvSpPr>
            <a:spLocks noGrp="1"/>
          </p:cNvSpPr>
          <p:nvPr>
            <p:ph type="sldNum" sz="quarter" idx="5"/>
          </p:nvPr>
        </p:nvSpPr>
        <p:spPr/>
        <p:txBody>
          <a:bodyPr rtlCol="0"/>
          <a:lstStyle/>
          <a:p>
            <a:pPr rtl="0"/>
            <a:fld id="{B045B7DE-1198-4F2F-B574-CA8CAE341642}" type="slidenum">
              <a:rPr lang="ro-RO" smtClean="0"/>
              <a:pPr rtl="0"/>
              <a:t>2</a:t>
            </a:fld>
            <a:endParaRPr lang="ro-RO" dirty="0"/>
          </a:p>
        </p:txBody>
      </p:sp>
    </p:spTree>
    <p:extLst>
      <p:ext uri="{BB962C8B-B14F-4D97-AF65-F5344CB8AC3E}">
        <p14:creationId xmlns:p14="http://schemas.microsoft.com/office/powerpoint/2010/main" val="10598529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zitiv titl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7" name="pătrate"/>
          <p:cNvGrpSpPr/>
          <p:nvPr/>
        </p:nvGrpSpPr>
        <p:grpSpPr>
          <a:xfrm>
            <a:off x="0" y="1135743"/>
            <a:ext cx="1622332" cy="799981"/>
            <a:chOff x="0" y="452558"/>
            <a:chExt cx="914400" cy="524182"/>
          </a:xfrm>
        </p:grpSpPr>
        <p:sp>
          <p:nvSpPr>
            <p:cNvPr id="8" name="Dreptunghi rotunjit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9" name="Dreptunghi rotunjit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10" name="Dreptunghi cu colțuri rotunjite pe aceeași latură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grpSp>
      <p:sp>
        <p:nvSpPr>
          <p:cNvPr id="2" name="Titlu 1"/>
          <p:cNvSpPr>
            <a:spLocks noGrp="1"/>
          </p:cNvSpPr>
          <p:nvPr>
            <p:ph type="ctrTitle"/>
          </p:nvPr>
        </p:nvSpPr>
        <p:spPr>
          <a:xfrm>
            <a:off x="1828324" y="362396"/>
            <a:ext cx="9141619" cy="1676400"/>
          </a:xfrm>
        </p:spPr>
        <p:txBody>
          <a:bodyPr rtlCol="0">
            <a:noAutofit/>
          </a:bodyPr>
          <a:lstStyle>
            <a:lvl1pPr>
              <a:lnSpc>
                <a:spcPct val="80000"/>
              </a:lnSpc>
              <a:defRPr sz="6000"/>
            </a:lvl1pPr>
          </a:lstStyle>
          <a:p>
            <a:pPr rtl="0"/>
            <a:r>
              <a:rPr lang="ro-RO" noProof="0" dirty="0"/>
              <a:t>Faceți clic pentru a edita stilul de titlu Coordonator</a:t>
            </a:r>
          </a:p>
        </p:txBody>
      </p:sp>
      <p:sp>
        <p:nvSpPr>
          <p:cNvPr id="3" name="Subtitlu 2"/>
          <p:cNvSpPr>
            <a:spLocks noGrp="1"/>
          </p:cNvSpPr>
          <p:nvPr>
            <p:ph type="subTitle" idx="1"/>
          </p:nvPr>
        </p:nvSpPr>
        <p:spPr>
          <a:xfrm>
            <a:off x="1828324" y="2089595"/>
            <a:ext cx="9141619" cy="886344"/>
          </a:xfrm>
        </p:spPr>
        <p:txBody>
          <a:bodyPr rtlCol="0">
            <a:normAutofit/>
          </a:bodyPr>
          <a:lstStyle>
            <a:lvl1pPr marL="0" indent="0" algn="l">
              <a:buNone/>
              <a:defRPr sz="2800">
                <a:solidFill>
                  <a:schemeClr val="accent1">
                    <a:lumMod val="75000"/>
                  </a:schemeClr>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pPr rtl="0"/>
            <a:r>
              <a:rPr lang="ro-RO" noProof="0" dirty="0"/>
              <a:t>Faceți clic pentru a edita stilul de subtitlu coordonator</a:t>
            </a:r>
          </a:p>
        </p:txBody>
      </p:sp>
      <p:sp>
        <p:nvSpPr>
          <p:cNvPr id="5" name="Substituent subsol 4"/>
          <p:cNvSpPr>
            <a:spLocks noGrp="1"/>
          </p:cNvSpPr>
          <p:nvPr>
            <p:ph type="ftr" sz="quarter" idx="11"/>
          </p:nvPr>
        </p:nvSpPr>
        <p:spPr/>
        <p:txBody>
          <a:bodyPr rtlCol="0"/>
          <a:lstStyle/>
          <a:p>
            <a:pPr rtl="0"/>
            <a:r>
              <a:rPr lang="ro-RO" noProof="0" dirty="0"/>
              <a:t>Adăugați un subsol</a:t>
            </a:r>
          </a:p>
        </p:txBody>
      </p:sp>
      <p:sp>
        <p:nvSpPr>
          <p:cNvPr id="4" name="Substituent dată 3"/>
          <p:cNvSpPr>
            <a:spLocks noGrp="1"/>
          </p:cNvSpPr>
          <p:nvPr>
            <p:ph type="dt" sz="half" idx="10"/>
          </p:nvPr>
        </p:nvSpPr>
        <p:spPr/>
        <p:txBody>
          <a:bodyPr rtlCol="0"/>
          <a:lstStyle/>
          <a:p>
            <a:pPr rtl="0"/>
            <a:fld id="{EAF26946-EE17-495C-8218-A34E95D53A64}" type="datetime1">
              <a:rPr lang="ro-RO" noProof="0" smtClean="0"/>
              <a:pPr rtl="0"/>
              <a:t>21.07.2025</a:t>
            </a:fld>
            <a:endParaRPr lang="ro-RO" noProof="0" dirty="0"/>
          </a:p>
        </p:txBody>
      </p:sp>
      <p:sp>
        <p:nvSpPr>
          <p:cNvPr id="6" name="Substituent număr diapozitiv 5"/>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3887510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u și text vertical">
    <p:spTree>
      <p:nvGrpSpPr>
        <p:cNvPr id="1" name=""/>
        <p:cNvGrpSpPr/>
        <p:nvPr/>
      </p:nvGrpSpPr>
      <p:grpSpPr>
        <a:xfrm>
          <a:off x="0" y="0"/>
          <a:ext cx="0" cy="0"/>
          <a:chOff x="0" y="0"/>
          <a:chExt cx="0" cy="0"/>
        </a:xfrm>
      </p:grpSpPr>
      <p:sp>
        <p:nvSpPr>
          <p:cNvPr id="2" name="Titlu 1"/>
          <p:cNvSpPr>
            <a:spLocks noGrp="1"/>
          </p:cNvSpPr>
          <p:nvPr>
            <p:ph type="title"/>
          </p:nvPr>
        </p:nvSpPr>
        <p:spPr/>
        <p:txBody>
          <a:bodyPr rtlCol="0"/>
          <a:lstStyle/>
          <a:p>
            <a:pPr rtl="0"/>
            <a:r>
              <a:rPr lang="ro-RO" noProof="0" dirty="0"/>
              <a:t>Faceți clic pentru a edita stilul de titlu coordonator</a:t>
            </a:r>
          </a:p>
        </p:txBody>
      </p:sp>
      <p:sp>
        <p:nvSpPr>
          <p:cNvPr id="3" name="Substituent text vertical 2"/>
          <p:cNvSpPr>
            <a:spLocks noGrp="1"/>
          </p:cNvSpPr>
          <p:nvPr>
            <p:ph type="body" orient="vert" idx="1"/>
          </p:nvPr>
        </p:nvSpPr>
        <p:spPr/>
        <p:txBody>
          <a:bodyPr vert="eaVert" rtlCol="0"/>
          <a:lstStyle>
            <a:lvl5pPr>
              <a:defRPr/>
            </a:lvl5pPr>
            <a:lvl6pPr>
              <a:defRPr/>
            </a:lvl6pPr>
            <a:lvl7pPr>
              <a:defRPr/>
            </a:lvl7pPr>
            <a:lvl8pPr>
              <a:defRPr baseline="0"/>
            </a:lvl8pPr>
            <a:lvl9pPr>
              <a:defRPr baseline="0"/>
            </a:lvl9pPr>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5" name="Substituent subsol 4"/>
          <p:cNvSpPr>
            <a:spLocks noGrp="1"/>
          </p:cNvSpPr>
          <p:nvPr>
            <p:ph type="ftr" sz="quarter" idx="11"/>
          </p:nvPr>
        </p:nvSpPr>
        <p:spPr/>
        <p:txBody>
          <a:bodyPr rtlCol="0"/>
          <a:lstStyle/>
          <a:p>
            <a:pPr rtl="0"/>
            <a:r>
              <a:rPr lang="ro-RO" noProof="0" dirty="0"/>
              <a:t>Adăugați un subsol</a:t>
            </a:r>
          </a:p>
        </p:txBody>
      </p:sp>
      <p:sp>
        <p:nvSpPr>
          <p:cNvPr id="4" name="Substituent dată 3"/>
          <p:cNvSpPr>
            <a:spLocks noGrp="1"/>
          </p:cNvSpPr>
          <p:nvPr>
            <p:ph type="dt" sz="half" idx="10"/>
          </p:nvPr>
        </p:nvSpPr>
        <p:spPr/>
        <p:txBody>
          <a:bodyPr rtlCol="0"/>
          <a:lstStyle/>
          <a:p>
            <a:pPr rtl="0"/>
            <a:fld id="{267C385F-AA9F-49BD-B143-4E55995B3839}" type="datetime1">
              <a:rPr lang="ro-RO" noProof="0" smtClean="0"/>
              <a:pPr rtl="0"/>
              <a:t>21.07.2025</a:t>
            </a:fld>
            <a:endParaRPr lang="ro-RO" noProof="0" dirty="0"/>
          </a:p>
        </p:txBody>
      </p:sp>
      <p:sp>
        <p:nvSpPr>
          <p:cNvPr id="6" name="Substituent număr diapozitiv 5"/>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264082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lu vertical și text">
    <p:spTree>
      <p:nvGrpSpPr>
        <p:cNvPr id="1" name=""/>
        <p:cNvGrpSpPr/>
        <p:nvPr/>
      </p:nvGrpSpPr>
      <p:grpSpPr>
        <a:xfrm>
          <a:off x="0" y="0"/>
          <a:ext cx="0" cy="0"/>
          <a:chOff x="0" y="0"/>
          <a:chExt cx="0" cy="0"/>
        </a:xfrm>
      </p:grpSpPr>
      <p:grpSp>
        <p:nvGrpSpPr>
          <p:cNvPr id="7" name="pătrate"/>
          <p:cNvGrpSpPr/>
          <p:nvPr/>
        </p:nvGrpSpPr>
        <p:grpSpPr>
          <a:xfrm rot="5400000">
            <a:off x="9583007" y="233864"/>
            <a:ext cx="1063300" cy="524046"/>
            <a:chOff x="0" y="452558"/>
            <a:chExt cx="914400" cy="524182"/>
          </a:xfrm>
        </p:grpSpPr>
        <p:sp>
          <p:nvSpPr>
            <p:cNvPr id="8" name="Dreptunghi rotunjit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9" name="Dreptunghi rotunjit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10" name="Dreptunghi cu colțuri rotunjite pe aceeași latură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grpSp>
      <p:grpSp>
        <p:nvGrpSpPr>
          <p:cNvPr id="15" name="ilustrație din partea de jos"/>
          <p:cNvGrpSpPr/>
          <p:nvPr/>
        </p:nvGrpSpPr>
        <p:grpSpPr>
          <a:xfrm>
            <a:off x="0" y="5395517"/>
            <a:ext cx="12188825" cy="1462483"/>
            <a:chOff x="0" y="4046638"/>
            <a:chExt cx="9144000" cy="1096862"/>
          </a:xfrm>
        </p:grpSpPr>
        <p:sp>
          <p:nvSpPr>
            <p:cNvPr id="16" name="Formă liberă 15"/>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17" name="Dreptunghi 72"/>
            <p:cNvSpPr/>
            <p:nvPr/>
          </p:nvSpPr>
          <p:spPr bwMode="ltGray">
            <a:xfrm rot="5400000">
              <a:off x="4023569" y="23069"/>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ro-RO" noProof="0" dirty="0"/>
            </a:p>
          </p:txBody>
        </p:sp>
      </p:grpSp>
      <p:sp>
        <p:nvSpPr>
          <p:cNvPr id="2" name="Titlu vertical 1"/>
          <p:cNvSpPr>
            <a:spLocks noGrp="1"/>
          </p:cNvSpPr>
          <p:nvPr>
            <p:ph type="title" orient="vert"/>
          </p:nvPr>
        </p:nvSpPr>
        <p:spPr>
          <a:xfrm>
            <a:off x="9751060" y="1150514"/>
            <a:ext cx="1828324" cy="5021685"/>
          </a:xfrm>
        </p:spPr>
        <p:txBody>
          <a:bodyPr vert="eaVert" rtlCol="0"/>
          <a:lstStyle/>
          <a:p>
            <a:pPr rtl="0"/>
            <a:r>
              <a:rPr lang="ro-RO" noProof="0" dirty="0"/>
              <a:t>Faceți clic pentru a edita stilul de titlu Coordonator</a:t>
            </a:r>
          </a:p>
        </p:txBody>
      </p:sp>
      <p:sp>
        <p:nvSpPr>
          <p:cNvPr id="3" name="Substituent text vertical 2"/>
          <p:cNvSpPr>
            <a:spLocks noGrp="1"/>
          </p:cNvSpPr>
          <p:nvPr>
            <p:ph type="body" orient="vert" idx="1"/>
          </p:nvPr>
        </p:nvSpPr>
        <p:spPr>
          <a:xfrm>
            <a:off x="1218882" y="1150514"/>
            <a:ext cx="8227457" cy="5021685"/>
          </a:xfrm>
        </p:spPr>
        <p:txBody>
          <a:bodyPr vert="eaVert" rtlCol="0"/>
          <a:lstStyle>
            <a:lvl5pPr>
              <a:defRPr/>
            </a:lvl5pPr>
            <a:lvl6pPr>
              <a:defRPr/>
            </a:lvl6pPr>
            <a:lvl7pPr>
              <a:defRPr/>
            </a:lvl7pPr>
            <a:lvl8pPr>
              <a:defRPr baseline="0"/>
            </a:lvl8pPr>
            <a:lvl9pPr>
              <a:defRPr baseline="0"/>
            </a:lvl9pPr>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5" name="Substituent subsol 4"/>
          <p:cNvSpPr>
            <a:spLocks noGrp="1"/>
          </p:cNvSpPr>
          <p:nvPr>
            <p:ph type="ftr" sz="quarter" idx="11"/>
          </p:nvPr>
        </p:nvSpPr>
        <p:spPr/>
        <p:txBody>
          <a:bodyPr rtlCol="0"/>
          <a:lstStyle/>
          <a:p>
            <a:pPr rtl="0"/>
            <a:r>
              <a:rPr lang="ro-RO" noProof="0" dirty="0"/>
              <a:t>Adăugați un subsol</a:t>
            </a:r>
          </a:p>
        </p:txBody>
      </p:sp>
      <p:sp>
        <p:nvSpPr>
          <p:cNvPr id="4" name="Substituent dată 3"/>
          <p:cNvSpPr>
            <a:spLocks noGrp="1"/>
          </p:cNvSpPr>
          <p:nvPr>
            <p:ph type="dt" sz="half" idx="10"/>
          </p:nvPr>
        </p:nvSpPr>
        <p:spPr/>
        <p:txBody>
          <a:bodyPr rtlCol="0"/>
          <a:lstStyle/>
          <a:p>
            <a:pPr rtl="0"/>
            <a:fld id="{1AB5B566-3CC6-46AF-B29A-3DF8705CB5B4}" type="datetime1">
              <a:rPr lang="ro-RO" noProof="0" smtClean="0"/>
              <a:pPr rtl="0"/>
              <a:t>21.07.2025</a:t>
            </a:fld>
            <a:endParaRPr lang="ro-RO" noProof="0" dirty="0"/>
          </a:p>
        </p:txBody>
      </p:sp>
      <p:sp>
        <p:nvSpPr>
          <p:cNvPr id="6" name="Substituent număr diapozitiv 5"/>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81644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rtlCol="0"/>
          <a:lstStyle/>
          <a:p>
            <a:pPr rtl="0"/>
            <a:r>
              <a:rPr lang="ro-RO" noProof="0" dirty="0"/>
              <a:t>Faceți clic pentru a edita stilul de titlu coordonator</a:t>
            </a:r>
          </a:p>
        </p:txBody>
      </p:sp>
      <p:sp>
        <p:nvSpPr>
          <p:cNvPr id="3" name="Substituent conținut 2"/>
          <p:cNvSpPr>
            <a:spLocks noGrp="1"/>
          </p:cNvSpPr>
          <p:nvPr>
            <p:ph idx="1"/>
          </p:nvPr>
        </p:nvSpPr>
        <p:spPr/>
        <p:txBody>
          <a:bodyPr rtlCol="0"/>
          <a:lstStyle>
            <a:lvl5pPr>
              <a:defRPr/>
            </a:lvl5pPr>
            <a:lvl6pPr>
              <a:defRPr/>
            </a:lvl6pPr>
            <a:lvl7pPr>
              <a:defRPr/>
            </a:lvl7pPr>
            <a:lvl8pPr>
              <a:defRPr/>
            </a:lvl8pPr>
            <a:lvl9pPr>
              <a:defRPr/>
            </a:lvl9pPr>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5" name="Substituent subsol 4"/>
          <p:cNvSpPr>
            <a:spLocks noGrp="1"/>
          </p:cNvSpPr>
          <p:nvPr>
            <p:ph type="ftr" sz="quarter" idx="11"/>
          </p:nvPr>
        </p:nvSpPr>
        <p:spPr/>
        <p:txBody>
          <a:bodyPr rtlCol="0"/>
          <a:lstStyle/>
          <a:p>
            <a:pPr rtl="0"/>
            <a:r>
              <a:rPr lang="ro-RO" noProof="0" dirty="0"/>
              <a:t>Adăugați un subsol</a:t>
            </a:r>
          </a:p>
        </p:txBody>
      </p:sp>
      <p:sp>
        <p:nvSpPr>
          <p:cNvPr id="4" name="Substituent dată 3"/>
          <p:cNvSpPr>
            <a:spLocks noGrp="1"/>
          </p:cNvSpPr>
          <p:nvPr>
            <p:ph type="dt" sz="half" idx="10"/>
          </p:nvPr>
        </p:nvSpPr>
        <p:spPr/>
        <p:txBody>
          <a:bodyPr rtlCol="0"/>
          <a:lstStyle/>
          <a:p>
            <a:pPr rtl="0"/>
            <a:fld id="{4B040954-BA0B-4EFB-BFC9-4BA646B0FCEF}" type="datetime1">
              <a:rPr lang="ro-RO" noProof="0" smtClean="0"/>
              <a:pPr rtl="0"/>
              <a:t>21.07.2025</a:t>
            </a:fld>
            <a:endParaRPr lang="ro-RO" noProof="0" dirty="0"/>
          </a:p>
        </p:txBody>
      </p:sp>
      <p:sp>
        <p:nvSpPr>
          <p:cNvPr id="6" name="Substituent număr diapozitiv 5"/>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343515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p:cNvSpPr>
            <a:spLocks noGrp="1"/>
          </p:cNvSpPr>
          <p:nvPr>
            <p:ph type="title"/>
          </p:nvPr>
        </p:nvSpPr>
        <p:spPr>
          <a:xfrm>
            <a:off x="1217612" y="152400"/>
            <a:ext cx="9828530" cy="1295400"/>
          </a:xfrm>
        </p:spPr>
        <p:txBody>
          <a:bodyPr rtlCol="0"/>
          <a:lstStyle/>
          <a:p>
            <a:pPr rtl="0"/>
            <a:r>
              <a:rPr lang="ro-RO" noProof="0" dirty="0"/>
              <a:t>Faceți clic pentru a edita stilul de titlu coordonator</a:t>
            </a:r>
          </a:p>
        </p:txBody>
      </p:sp>
      <p:sp>
        <p:nvSpPr>
          <p:cNvPr id="3" name="Substituent conținut 2"/>
          <p:cNvSpPr>
            <a:spLocks noGrp="1"/>
          </p:cNvSpPr>
          <p:nvPr>
            <p:ph sz="half" idx="1"/>
          </p:nvPr>
        </p:nvSpPr>
        <p:spPr>
          <a:xfrm>
            <a:off x="1217612" y="1600200"/>
            <a:ext cx="4875530" cy="4572000"/>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4" name="Substituent conținut 3"/>
          <p:cNvSpPr>
            <a:spLocks noGrp="1"/>
          </p:cNvSpPr>
          <p:nvPr>
            <p:ph sz="half" idx="2"/>
          </p:nvPr>
        </p:nvSpPr>
        <p:spPr>
          <a:xfrm>
            <a:off x="6170612" y="1600200"/>
            <a:ext cx="4875530" cy="4572000"/>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6" name="Substituent subsol 5"/>
          <p:cNvSpPr>
            <a:spLocks noGrp="1"/>
          </p:cNvSpPr>
          <p:nvPr>
            <p:ph type="ftr" sz="quarter" idx="11"/>
          </p:nvPr>
        </p:nvSpPr>
        <p:spPr/>
        <p:txBody>
          <a:bodyPr rtlCol="0"/>
          <a:lstStyle/>
          <a:p>
            <a:pPr rtl="0"/>
            <a:r>
              <a:rPr lang="ro-RO" noProof="0" dirty="0"/>
              <a:t>Adăugați un subsol</a:t>
            </a:r>
          </a:p>
        </p:txBody>
      </p:sp>
      <p:sp>
        <p:nvSpPr>
          <p:cNvPr id="5" name="Substituent dată 4"/>
          <p:cNvSpPr>
            <a:spLocks noGrp="1"/>
          </p:cNvSpPr>
          <p:nvPr>
            <p:ph type="dt" sz="half" idx="10"/>
          </p:nvPr>
        </p:nvSpPr>
        <p:spPr/>
        <p:txBody>
          <a:bodyPr rtlCol="0"/>
          <a:lstStyle/>
          <a:p>
            <a:pPr rtl="0"/>
            <a:fld id="{E81A0326-1D82-4858-A4A1-7C1BC09F3D95}" type="datetime1">
              <a:rPr lang="ro-RO" noProof="0" smtClean="0"/>
              <a:pPr rtl="0"/>
              <a:t>21.07.2025</a:t>
            </a:fld>
            <a:endParaRPr lang="ro-RO" noProof="0" dirty="0"/>
          </a:p>
        </p:txBody>
      </p:sp>
      <p:sp>
        <p:nvSpPr>
          <p:cNvPr id="7" name="Substituent număr diapozitiv 6"/>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1297796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Antet secțiune">
    <p:spTree>
      <p:nvGrpSpPr>
        <p:cNvPr id="1" name=""/>
        <p:cNvGrpSpPr/>
        <p:nvPr/>
      </p:nvGrpSpPr>
      <p:grpSpPr>
        <a:xfrm>
          <a:off x="0" y="0"/>
          <a:ext cx="0" cy="0"/>
          <a:chOff x="0" y="0"/>
          <a:chExt cx="0" cy="0"/>
        </a:xfrm>
      </p:grpSpPr>
      <p:grpSp>
        <p:nvGrpSpPr>
          <p:cNvPr id="7" name="pătrate"/>
          <p:cNvGrpSpPr/>
          <p:nvPr/>
        </p:nvGrpSpPr>
        <p:grpSpPr>
          <a:xfrm>
            <a:off x="0" y="3124415"/>
            <a:ext cx="1622332" cy="805061"/>
            <a:chOff x="0" y="2343311"/>
            <a:chExt cx="1217066" cy="603796"/>
          </a:xfrm>
        </p:grpSpPr>
        <p:sp>
          <p:nvSpPr>
            <p:cNvPr id="8" name="Dreptunghi rotunjit 7"/>
            <p:cNvSpPr/>
            <p:nvPr/>
          </p:nvSpPr>
          <p:spPr>
            <a:xfrm>
              <a:off x="787514" y="2347123"/>
              <a:ext cx="429552" cy="599984"/>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9" name="Dreptunghi rotunjit 8"/>
            <p:cNvSpPr/>
            <p:nvPr/>
          </p:nvSpPr>
          <p:spPr>
            <a:xfrm>
              <a:off x="286370" y="2347123"/>
              <a:ext cx="429552" cy="59998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10" name="Dreptunghi cu colțuri rotunjite pe aceeași latură 9"/>
            <p:cNvSpPr/>
            <p:nvPr/>
          </p:nvSpPr>
          <p:spPr>
            <a:xfrm rot="5400000">
              <a:off x="-192604" y="2535915"/>
              <a:ext cx="599986" cy="214778"/>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grpSp>
      <p:grpSp>
        <p:nvGrpSpPr>
          <p:cNvPr id="19" name="ilustrație din partea de jos"/>
          <p:cNvGrpSpPr/>
          <p:nvPr/>
        </p:nvGrpSpPr>
        <p:grpSpPr>
          <a:xfrm>
            <a:off x="0" y="5409216"/>
            <a:ext cx="12188825" cy="1462483"/>
            <a:chOff x="0" y="4056912"/>
            <a:chExt cx="9144000" cy="1096862"/>
          </a:xfrm>
        </p:grpSpPr>
        <p:sp>
          <p:nvSpPr>
            <p:cNvPr id="20" name="Formă liberă 19"/>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21" name="Dreptunghi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ro-RO" noProof="0" dirty="0"/>
            </a:p>
          </p:txBody>
        </p:sp>
      </p:grpSp>
      <p:sp>
        <p:nvSpPr>
          <p:cNvPr id="2" name="Titlu 1"/>
          <p:cNvSpPr>
            <a:spLocks noGrp="1"/>
          </p:cNvSpPr>
          <p:nvPr>
            <p:ph type="title"/>
          </p:nvPr>
        </p:nvSpPr>
        <p:spPr>
          <a:xfrm>
            <a:off x="1828324" y="1932518"/>
            <a:ext cx="9141619" cy="2105367"/>
          </a:xfrm>
        </p:spPr>
        <p:txBody>
          <a:bodyPr rtlCol="0" anchor="b">
            <a:normAutofit/>
          </a:bodyPr>
          <a:lstStyle>
            <a:lvl1pPr algn="l">
              <a:defRPr sz="6000" b="0" cap="none" baseline="0"/>
            </a:lvl1pPr>
          </a:lstStyle>
          <a:p>
            <a:pPr rtl="0"/>
            <a:r>
              <a:rPr lang="ro-RO" noProof="0" dirty="0"/>
              <a:t>Faceți clic pentru a edita stilul de titlu Coordonator</a:t>
            </a:r>
          </a:p>
        </p:txBody>
      </p:sp>
      <p:sp>
        <p:nvSpPr>
          <p:cNvPr id="3" name="Substituent text 2"/>
          <p:cNvSpPr>
            <a:spLocks noGrp="1"/>
          </p:cNvSpPr>
          <p:nvPr>
            <p:ph type="body" idx="1"/>
          </p:nvPr>
        </p:nvSpPr>
        <p:spPr>
          <a:xfrm>
            <a:off x="1828324" y="4084264"/>
            <a:ext cx="9141619" cy="933297"/>
          </a:xfrm>
        </p:spPr>
        <p:txBody>
          <a:bodyPr rtlCol="0" anchor="t">
            <a:normAutofit/>
          </a:bodyPr>
          <a:lstStyle>
            <a:lvl1pPr marL="0" indent="0">
              <a:buNone/>
              <a:defRPr sz="2800">
                <a:solidFill>
                  <a:schemeClr val="accent1">
                    <a:lumMod val="75000"/>
                  </a:schemeClr>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rtl="0"/>
            <a:r>
              <a:rPr lang="ro-RO" noProof="0" dirty="0"/>
              <a:t>Faceți clic pentru a edita stilurile de text Coordonator</a:t>
            </a:r>
          </a:p>
        </p:txBody>
      </p:sp>
      <p:sp>
        <p:nvSpPr>
          <p:cNvPr id="5" name="Substituent subsol 4"/>
          <p:cNvSpPr>
            <a:spLocks noGrp="1"/>
          </p:cNvSpPr>
          <p:nvPr>
            <p:ph type="ftr" sz="quarter" idx="11"/>
          </p:nvPr>
        </p:nvSpPr>
        <p:spPr/>
        <p:txBody>
          <a:bodyPr rtlCol="0"/>
          <a:lstStyle/>
          <a:p>
            <a:pPr rtl="0"/>
            <a:r>
              <a:rPr lang="ro-RO" noProof="0" dirty="0"/>
              <a:t>Adăugați un subsol</a:t>
            </a:r>
          </a:p>
        </p:txBody>
      </p:sp>
      <p:sp>
        <p:nvSpPr>
          <p:cNvPr id="4" name="Substituent dată 3"/>
          <p:cNvSpPr>
            <a:spLocks noGrp="1"/>
          </p:cNvSpPr>
          <p:nvPr>
            <p:ph type="dt" sz="half" idx="10"/>
          </p:nvPr>
        </p:nvSpPr>
        <p:spPr/>
        <p:txBody>
          <a:bodyPr rtlCol="0"/>
          <a:lstStyle/>
          <a:p>
            <a:pPr rtl="0"/>
            <a:fld id="{A10EB423-5902-4634-AE58-62A2C61C21F8}" type="datetime1">
              <a:rPr lang="ro-RO" noProof="0" smtClean="0"/>
              <a:pPr rtl="0"/>
              <a:t>21.07.2025</a:t>
            </a:fld>
            <a:endParaRPr lang="ro-RO" noProof="0" dirty="0"/>
          </a:p>
        </p:txBody>
      </p:sp>
      <p:sp>
        <p:nvSpPr>
          <p:cNvPr id="6" name="Substituent număr diapozitiv 5"/>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143569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p:cNvSpPr>
            <a:spLocks noGrp="1"/>
          </p:cNvSpPr>
          <p:nvPr>
            <p:ph type="title"/>
          </p:nvPr>
        </p:nvSpPr>
        <p:spPr>
          <a:xfrm>
            <a:off x="1218882" y="152400"/>
            <a:ext cx="9828530" cy="1295400"/>
          </a:xfrm>
        </p:spPr>
        <p:txBody>
          <a:bodyPr rtlCol="0"/>
          <a:lstStyle>
            <a:lvl1pPr>
              <a:defRPr/>
            </a:lvl1pPr>
          </a:lstStyle>
          <a:p>
            <a:pPr rtl="0"/>
            <a:r>
              <a:rPr lang="ro-RO" noProof="0" dirty="0"/>
              <a:t>Faceți clic pentru a edita stilul de titlu coordonator</a:t>
            </a:r>
          </a:p>
        </p:txBody>
      </p:sp>
      <p:sp>
        <p:nvSpPr>
          <p:cNvPr id="3" name="Substituent text 2"/>
          <p:cNvSpPr>
            <a:spLocks noGrp="1"/>
          </p:cNvSpPr>
          <p:nvPr>
            <p:ph type="body" idx="1"/>
          </p:nvPr>
        </p:nvSpPr>
        <p:spPr>
          <a:xfrm>
            <a:off x="1218882" y="1524000"/>
            <a:ext cx="4875530" cy="816429"/>
          </a:xfrm>
        </p:spPr>
        <p:txBody>
          <a:bodyPr rtlCol="0" anchor="ctr">
            <a:normAutofit/>
          </a:bodyPr>
          <a:lstStyle>
            <a:lvl1pPr marL="0" indent="0">
              <a:buNone/>
              <a:defRPr sz="2800" b="0">
                <a:solidFill>
                  <a:schemeClr val="accent1">
                    <a:lumMod val="75000"/>
                  </a:schemeClr>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rtl="0"/>
            <a:r>
              <a:rPr lang="ro-RO" noProof="0" dirty="0"/>
              <a:t>Faceți clic pentru a edita stilurile de text coordonator</a:t>
            </a:r>
          </a:p>
        </p:txBody>
      </p:sp>
      <p:sp>
        <p:nvSpPr>
          <p:cNvPr id="4" name="Substituent conținut 3"/>
          <p:cNvSpPr>
            <a:spLocks noGrp="1"/>
          </p:cNvSpPr>
          <p:nvPr>
            <p:ph sz="half" idx="2"/>
          </p:nvPr>
        </p:nvSpPr>
        <p:spPr>
          <a:xfrm>
            <a:off x="1218882" y="2413000"/>
            <a:ext cx="4875530" cy="3759199"/>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5" name="Substituent text 4"/>
          <p:cNvSpPr>
            <a:spLocks noGrp="1"/>
          </p:cNvSpPr>
          <p:nvPr>
            <p:ph type="body" sz="quarter" idx="3"/>
          </p:nvPr>
        </p:nvSpPr>
        <p:spPr>
          <a:xfrm>
            <a:off x="6171882" y="1524000"/>
            <a:ext cx="4875530" cy="816429"/>
          </a:xfrm>
        </p:spPr>
        <p:txBody>
          <a:bodyPr rtlCol="0" anchor="ctr">
            <a:normAutofit/>
          </a:bodyPr>
          <a:lstStyle>
            <a:lvl1pPr marL="0" indent="0">
              <a:buNone/>
              <a:defRPr sz="2800" b="0">
                <a:solidFill>
                  <a:schemeClr val="accent1">
                    <a:lumMod val="75000"/>
                  </a:schemeClr>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rtl="0"/>
            <a:r>
              <a:rPr lang="ro-RO" noProof="0" dirty="0"/>
              <a:t>Faceți clic pentru a edita stilurile de text coordonator</a:t>
            </a:r>
          </a:p>
        </p:txBody>
      </p:sp>
      <p:sp>
        <p:nvSpPr>
          <p:cNvPr id="6" name="Substituent conținut 5"/>
          <p:cNvSpPr>
            <a:spLocks noGrp="1"/>
          </p:cNvSpPr>
          <p:nvPr>
            <p:ph sz="quarter" idx="4"/>
          </p:nvPr>
        </p:nvSpPr>
        <p:spPr>
          <a:xfrm>
            <a:off x="6171882" y="2413000"/>
            <a:ext cx="4875530" cy="3759199"/>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8" name="Substituent subsol 7"/>
          <p:cNvSpPr>
            <a:spLocks noGrp="1"/>
          </p:cNvSpPr>
          <p:nvPr>
            <p:ph type="ftr" sz="quarter" idx="11"/>
          </p:nvPr>
        </p:nvSpPr>
        <p:spPr/>
        <p:txBody>
          <a:bodyPr rtlCol="0"/>
          <a:lstStyle/>
          <a:p>
            <a:pPr rtl="0"/>
            <a:r>
              <a:rPr lang="ro-RO" noProof="0" dirty="0"/>
              <a:t>Adăugați un subsol</a:t>
            </a:r>
          </a:p>
        </p:txBody>
      </p:sp>
      <p:sp>
        <p:nvSpPr>
          <p:cNvPr id="7" name="Substituent dată 6"/>
          <p:cNvSpPr>
            <a:spLocks noGrp="1"/>
          </p:cNvSpPr>
          <p:nvPr>
            <p:ph type="dt" sz="half" idx="10"/>
          </p:nvPr>
        </p:nvSpPr>
        <p:spPr/>
        <p:txBody>
          <a:bodyPr rtlCol="0"/>
          <a:lstStyle/>
          <a:p>
            <a:pPr rtl="0"/>
            <a:fld id="{65DFE7AD-9EDA-45EA-A6DC-138FCE05B769}" type="datetime1">
              <a:rPr lang="ro-RO" noProof="0" smtClean="0"/>
              <a:pPr rtl="0"/>
              <a:t>21.07.2025</a:t>
            </a:fld>
            <a:endParaRPr lang="ro-RO" noProof="0" dirty="0"/>
          </a:p>
        </p:txBody>
      </p:sp>
      <p:sp>
        <p:nvSpPr>
          <p:cNvPr id="9" name="Substituent număr diapozitiv 8"/>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487039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p:cNvSpPr>
            <a:spLocks noGrp="1"/>
          </p:cNvSpPr>
          <p:nvPr>
            <p:ph type="title"/>
          </p:nvPr>
        </p:nvSpPr>
        <p:spPr/>
        <p:txBody>
          <a:bodyPr rtlCol="0"/>
          <a:lstStyle/>
          <a:p>
            <a:pPr rtl="0"/>
            <a:r>
              <a:rPr lang="ro-RO" noProof="0" dirty="0"/>
              <a:t>Faceți clic pentru a edita stilul de titlu coordonator</a:t>
            </a:r>
          </a:p>
        </p:txBody>
      </p:sp>
      <p:sp>
        <p:nvSpPr>
          <p:cNvPr id="4" name="Substituent subsol 3"/>
          <p:cNvSpPr>
            <a:spLocks noGrp="1"/>
          </p:cNvSpPr>
          <p:nvPr>
            <p:ph type="ftr" sz="quarter" idx="11"/>
          </p:nvPr>
        </p:nvSpPr>
        <p:spPr/>
        <p:txBody>
          <a:bodyPr rtlCol="0"/>
          <a:lstStyle/>
          <a:p>
            <a:pPr rtl="0"/>
            <a:r>
              <a:rPr lang="ro-RO" noProof="0" dirty="0"/>
              <a:t>Adăugați un subsol</a:t>
            </a:r>
          </a:p>
        </p:txBody>
      </p:sp>
      <p:sp>
        <p:nvSpPr>
          <p:cNvPr id="3" name="Substituent dată 2"/>
          <p:cNvSpPr>
            <a:spLocks noGrp="1"/>
          </p:cNvSpPr>
          <p:nvPr>
            <p:ph type="dt" sz="half" idx="10"/>
          </p:nvPr>
        </p:nvSpPr>
        <p:spPr/>
        <p:txBody>
          <a:bodyPr rtlCol="0"/>
          <a:lstStyle/>
          <a:p>
            <a:pPr rtl="0"/>
            <a:fld id="{AAAC10A7-CE5C-4098-80C7-98E2C2A4F7EF}" type="datetime1">
              <a:rPr lang="ro-RO" noProof="0" smtClean="0"/>
              <a:pPr rtl="0"/>
              <a:t>21.07.2025</a:t>
            </a:fld>
            <a:endParaRPr lang="ro-RO" noProof="0" dirty="0"/>
          </a:p>
        </p:txBody>
      </p:sp>
      <p:sp>
        <p:nvSpPr>
          <p:cNvPr id="5" name="Substituent număr diapozitiv 4"/>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96903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Necompletat">
    <p:spTree>
      <p:nvGrpSpPr>
        <p:cNvPr id="1" name=""/>
        <p:cNvGrpSpPr/>
        <p:nvPr/>
      </p:nvGrpSpPr>
      <p:grpSpPr>
        <a:xfrm>
          <a:off x="0" y="0"/>
          <a:ext cx="0" cy="0"/>
          <a:chOff x="0" y="0"/>
          <a:chExt cx="0" cy="0"/>
        </a:xfrm>
      </p:grpSpPr>
      <p:grpSp>
        <p:nvGrpSpPr>
          <p:cNvPr id="8" name="ilustrație din partea de jos"/>
          <p:cNvGrpSpPr/>
          <p:nvPr/>
        </p:nvGrpSpPr>
        <p:grpSpPr>
          <a:xfrm>
            <a:off x="0" y="5409216"/>
            <a:ext cx="12188825" cy="1462483"/>
            <a:chOff x="0" y="4056912"/>
            <a:chExt cx="9144000" cy="1096862"/>
          </a:xfrm>
        </p:grpSpPr>
        <p:sp>
          <p:nvSpPr>
            <p:cNvPr id="9" name="Formă liberă 8"/>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10" name="Dreptunghi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ro-RO" noProof="0" dirty="0"/>
            </a:p>
          </p:txBody>
        </p:sp>
      </p:grpSp>
      <p:sp>
        <p:nvSpPr>
          <p:cNvPr id="3" name="Substituent subsol 2"/>
          <p:cNvSpPr>
            <a:spLocks noGrp="1"/>
          </p:cNvSpPr>
          <p:nvPr>
            <p:ph type="ftr" sz="quarter" idx="11"/>
          </p:nvPr>
        </p:nvSpPr>
        <p:spPr/>
        <p:txBody>
          <a:bodyPr rtlCol="0"/>
          <a:lstStyle/>
          <a:p>
            <a:pPr rtl="0"/>
            <a:r>
              <a:rPr lang="ro-RO" noProof="0" dirty="0"/>
              <a:t>Adăugați un subsol</a:t>
            </a:r>
          </a:p>
        </p:txBody>
      </p:sp>
      <p:sp>
        <p:nvSpPr>
          <p:cNvPr id="2" name="Substituent dată 1"/>
          <p:cNvSpPr>
            <a:spLocks noGrp="1"/>
          </p:cNvSpPr>
          <p:nvPr>
            <p:ph type="dt" sz="half" idx="10"/>
          </p:nvPr>
        </p:nvSpPr>
        <p:spPr/>
        <p:txBody>
          <a:bodyPr rtlCol="0"/>
          <a:lstStyle/>
          <a:p>
            <a:pPr rtl="0"/>
            <a:fld id="{ACA89A44-AE04-498A-9F42-B858882D6CBA}" type="datetime1">
              <a:rPr lang="ro-RO" noProof="0" smtClean="0"/>
              <a:pPr rtl="0"/>
              <a:t>21.07.2025</a:t>
            </a:fld>
            <a:endParaRPr lang="ro-RO" noProof="0" dirty="0"/>
          </a:p>
        </p:txBody>
      </p:sp>
      <p:sp>
        <p:nvSpPr>
          <p:cNvPr id="4" name="Substituent număr diapozitiv 3"/>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2225395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p:cNvSpPr>
            <a:spLocks noGrp="1"/>
          </p:cNvSpPr>
          <p:nvPr>
            <p:ph type="title"/>
          </p:nvPr>
        </p:nvSpPr>
        <p:spPr/>
        <p:txBody>
          <a:bodyPr rtlCol="0" anchor="b">
            <a:normAutofit/>
          </a:bodyPr>
          <a:lstStyle>
            <a:lvl1pPr algn="l">
              <a:defRPr sz="3600" b="0"/>
            </a:lvl1pPr>
          </a:lstStyle>
          <a:p>
            <a:pPr rtl="0"/>
            <a:r>
              <a:rPr lang="ro-RO" noProof="0" dirty="0"/>
              <a:t>Faceți clic pentru a edita stilul de titlu coordonator</a:t>
            </a:r>
          </a:p>
        </p:txBody>
      </p:sp>
      <p:sp>
        <p:nvSpPr>
          <p:cNvPr id="3" name="Substituent conținut 2"/>
          <p:cNvSpPr>
            <a:spLocks noGrp="1"/>
          </p:cNvSpPr>
          <p:nvPr>
            <p:ph idx="1"/>
          </p:nvPr>
        </p:nvSpPr>
        <p:spPr>
          <a:xfrm>
            <a:off x="4875530" y="1600200"/>
            <a:ext cx="6094413" cy="4572000"/>
          </a:xfrm>
        </p:spPr>
        <p:txBody>
          <a:bodyPr rtlCol="0">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4" name="Substituent text 3"/>
          <p:cNvSpPr>
            <a:spLocks noGrp="1"/>
          </p:cNvSpPr>
          <p:nvPr>
            <p:ph type="body" sz="half" idx="2"/>
          </p:nvPr>
        </p:nvSpPr>
        <p:spPr>
          <a:xfrm>
            <a:off x="1218883" y="1600202"/>
            <a:ext cx="3453500" cy="4571999"/>
          </a:xfrm>
        </p:spPr>
        <p:txBody>
          <a:bodyPr rtlCol="0">
            <a:normAutofit/>
          </a:bodyPr>
          <a:lstStyle>
            <a:lvl1pPr marL="0" indent="0">
              <a:buNone/>
              <a:defRPr sz="2800">
                <a:solidFill>
                  <a:schemeClr val="accent1">
                    <a:lumMod val="75000"/>
                  </a:schemeClr>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rtl="0"/>
            <a:r>
              <a:rPr lang="ro-RO" noProof="0" dirty="0"/>
              <a:t>Faceți clic pentru a edita stilurile de text coordonator</a:t>
            </a:r>
          </a:p>
        </p:txBody>
      </p:sp>
      <p:sp>
        <p:nvSpPr>
          <p:cNvPr id="6" name="Substituent subsol 5"/>
          <p:cNvSpPr>
            <a:spLocks noGrp="1"/>
          </p:cNvSpPr>
          <p:nvPr>
            <p:ph type="ftr" sz="quarter" idx="11"/>
          </p:nvPr>
        </p:nvSpPr>
        <p:spPr/>
        <p:txBody>
          <a:bodyPr rtlCol="0"/>
          <a:lstStyle/>
          <a:p>
            <a:pPr rtl="0"/>
            <a:r>
              <a:rPr lang="ro-RO" noProof="0" dirty="0"/>
              <a:t>Adăugați un subsol</a:t>
            </a:r>
          </a:p>
        </p:txBody>
      </p:sp>
      <p:sp>
        <p:nvSpPr>
          <p:cNvPr id="5" name="Substituent dată 4"/>
          <p:cNvSpPr>
            <a:spLocks noGrp="1"/>
          </p:cNvSpPr>
          <p:nvPr>
            <p:ph type="dt" sz="half" idx="10"/>
          </p:nvPr>
        </p:nvSpPr>
        <p:spPr/>
        <p:txBody>
          <a:bodyPr rtlCol="0"/>
          <a:lstStyle/>
          <a:p>
            <a:pPr rtl="0"/>
            <a:fld id="{FEB2DE65-88ED-4F5E-A734-9551B06BC9CA}" type="datetime1">
              <a:rPr lang="ro-RO" noProof="0" smtClean="0"/>
              <a:pPr rtl="0"/>
              <a:t>21.07.2025</a:t>
            </a:fld>
            <a:endParaRPr lang="ro-RO" noProof="0" dirty="0"/>
          </a:p>
        </p:txBody>
      </p:sp>
      <p:sp>
        <p:nvSpPr>
          <p:cNvPr id="7" name="Substituent număr diapozitiv 6"/>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3483960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p:cNvSpPr>
            <a:spLocks noGrp="1"/>
          </p:cNvSpPr>
          <p:nvPr>
            <p:ph type="title"/>
          </p:nvPr>
        </p:nvSpPr>
        <p:spPr/>
        <p:txBody>
          <a:bodyPr rtlCol="0" anchor="b">
            <a:normAutofit/>
          </a:bodyPr>
          <a:lstStyle>
            <a:lvl1pPr algn="l">
              <a:defRPr sz="3600" b="0"/>
            </a:lvl1pPr>
          </a:lstStyle>
          <a:p>
            <a:pPr rtl="0"/>
            <a:r>
              <a:rPr lang="ro-RO" noProof="0" dirty="0"/>
              <a:t>Faceți clic pentru a edita stilul de titlu coordonator</a:t>
            </a:r>
          </a:p>
        </p:txBody>
      </p:sp>
      <p:sp>
        <p:nvSpPr>
          <p:cNvPr id="3" name="Substituent imagine 2" descr="Un substituent gol pentru a adăuga o imagine. Faceți clic pe substituent și selectați imaginea pe care doriți s-o adăugați"/>
          <p:cNvSpPr>
            <a:spLocks noGrp="1"/>
          </p:cNvSpPr>
          <p:nvPr>
            <p:ph type="pic" idx="1"/>
          </p:nvPr>
        </p:nvSpPr>
        <p:spPr>
          <a:xfrm>
            <a:off x="1218887" y="1600200"/>
            <a:ext cx="6703850" cy="3657600"/>
          </a:xfrm>
          <a:prstGeom prst="roundRect">
            <a:avLst>
              <a:gd name="adj" fmla="val 3098"/>
            </a:avLst>
          </a:prstGeom>
        </p:spPr>
        <p:txBody>
          <a:bodyPr rtlCol="0">
            <a:normAutofit/>
          </a:bodyPr>
          <a:lstStyle>
            <a:lvl1pPr marL="0" indent="0">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pPr rtl="0"/>
            <a:r>
              <a:rPr lang="ro-RO" noProof="0" dirty="0"/>
              <a:t>Faceți clic pe pictogramă pentru a adăuga o imagine</a:t>
            </a:r>
          </a:p>
        </p:txBody>
      </p:sp>
      <p:sp>
        <p:nvSpPr>
          <p:cNvPr id="4" name="Substituent text 3"/>
          <p:cNvSpPr>
            <a:spLocks noGrp="1"/>
          </p:cNvSpPr>
          <p:nvPr>
            <p:ph type="body" sz="half" idx="2"/>
          </p:nvPr>
        </p:nvSpPr>
        <p:spPr>
          <a:xfrm>
            <a:off x="8125883" y="1600200"/>
            <a:ext cx="2844059" cy="3759200"/>
          </a:xfrm>
        </p:spPr>
        <p:txBody>
          <a:bodyPr rtlCol="0" anchor="b">
            <a:normAutofit/>
          </a:bodyPr>
          <a:lstStyle>
            <a:lvl1pPr marL="0" indent="0">
              <a:buNone/>
              <a:defRPr sz="2800">
                <a:solidFill>
                  <a:schemeClr val="accent1">
                    <a:lumMod val="75000"/>
                  </a:schemeClr>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rtl="0"/>
            <a:r>
              <a:rPr lang="ro-RO" noProof="0" dirty="0"/>
              <a:t>Faceți clic pentru a edita stilurile de text coordonator</a:t>
            </a:r>
          </a:p>
        </p:txBody>
      </p:sp>
      <p:sp>
        <p:nvSpPr>
          <p:cNvPr id="6" name="Substituent subsol 5"/>
          <p:cNvSpPr>
            <a:spLocks noGrp="1"/>
          </p:cNvSpPr>
          <p:nvPr>
            <p:ph type="ftr" sz="quarter" idx="11"/>
          </p:nvPr>
        </p:nvSpPr>
        <p:spPr/>
        <p:txBody>
          <a:bodyPr rtlCol="0"/>
          <a:lstStyle/>
          <a:p>
            <a:pPr rtl="0"/>
            <a:r>
              <a:rPr lang="ro-RO" noProof="0" dirty="0"/>
              <a:t>Adăugați un subsol</a:t>
            </a:r>
          </a:p>
        </p:txBody>
      </p:sp>
      <p:sp>
        <p:nvSpPr>
          <p:cNvPr id="5" name="Substituent dată 4"/>
          <p:cNvSpPr>
            <a:spLocks noGrp="1"/>
          </p:cNvSpPr>
          <p:nvPr>
            <p:ph type="dt" sz="half" idx="10"/>
          </p:nvPr>
        </p:nvSpPr>
        <p:spPr/>
        <p:txBody>
          <a:bodyPr rtlCol="0"/>
          <a:lstStyle/>
          <a:p>
            <a:pPr rtl="0"/>
            <a:fld id="{0C03EC81-D41C-49B8-8C35-0FA19AA08A43}" type="datetime1">
              <a:rPr lang="ro-RO" noProof="0" smtClean="0"/>
              <a:pPr rtl="0"/>
              <a:t>21.07.2025</a:t>
            </a:fld>
            <a:endParaRPr lang="ro-RO" noProof="0" dirty="0"/>
          </a:p>
        </p:txBody>
      </p:sp>
      <p:sp>
        <p:nvSpPr>
          <p:cNvPr id="7" name="Substituent număr diapozitiv 6"/>
          <p:cNvSpPr>
            <a:spLocks noGrp="1"/>
          </p:cNvSpPr>
          <p:nvPr>
            <p:ph type="sldNum" sz="quarter" idx="12"/>
          </p:nvPr>
        </p:nvSpPr>
        <p:spPr/>
        <p:txBody>
          <a:bodyPr rtlCol="0"/>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1442985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1" name="ilustrație din partea de jos"/>
          <p:cNvGrpSpPr/>
          <p:nvPr/>
        </p:nvGrpSpPr>
        <p:grpSpPr>
          <a:xfrm>
            <a:off x="0" y="5409216"/>
            <a:ext cx="12188825" cy="1462483"/>
            <a:chOff x="0" y="4056912"/>
            <a:chExt cx="9144000" cy="1096862"/>
          </a:xfrm>
        </p:grpSpPr>
        <p:sp>
          <p:nvSpPr>
            <p:cNvPr id="21" name="Formă liberă 20"/>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18" name="Dreptunghi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ro-RO" noProof="0" dirty="0"/>
            </a:p>
          </p:txBody>
        </p:sp>
      </p:grpSp>
      <p:grpSp>
        <p:nvGrpSpPr>
          <p:cNvPr id="7" name="pătrate"/>
          <p:cNvGrpSpPr/>
          <p:nvPr/>
        </p:nvGrpSpPr>
        <p:grpSpPr>
          <a:xfrm>
            <a:off x="1" y="800551"/>
            <a:ext cx="1063023" cy="524183"/>
            <a:chOff x="0" y="452558"/>
            <a:chExt cx="914400" cy="524182"/>
          </a:xfrm>
        </p:grpSpPr>
        <p:sp>
          <p:nvSpPr>
            <p:cNvPr id="8" name="Dreptunghi rotunjit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9" name="Dreptunghi rotunjit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sp>
          <p:nvSpPr>
            <p:cNvPr id="10" name="Dreptunghi cu colțuri rotunjite pe aceeași latură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o-RO" noProof="0" dirty="0"/>
            </a:p>
          </p:txBody>
        </p:sp>
      </p:grpSp>
      <p:sp>
        <p:nvSpPr>
          <p:cNvPr id="2" name="Substituent titlu 1"/>
          <p:cNvSpPr>
            <a:spLocks noGrp="1"/>
          </p:cNvSpPr>
          <p:nvPr>
            <p:ph type="title"/>
          </p:nvPr>
        </p:nvSpPr>
        <p:spPr>
          <a:xfrm>
            <a:off x="1218883" y="152400"/>
            <a:ext cx="9751060" cy="1295400"/>
          </a:xfrm>
          <a:prstGeom prst="rect">
            <a:avLst/>
          </a:prstGeom>
        </p:spPr>
        <p:txBody>
          <a:bodyPr vert="horz" lIns="121899" tIns="60949" rIns="121899" bIns="60949" rtlCol="0" anchor="b">
            <a:normAutofit/>
          </a:bodyPr>
          <a:lstStyle/>
          <a:p>
            <a:pPr rtl="0"/>
            <a:r>
              <a:rPr lang="ro-RO" noProof="0" dirty="0"/>
              <a:t>Faceți clic pentru a edita stilul de titlu Coordonator</a:t>
            </a:r>
          </a:p>
        </p:txBody>
      </p:sp>
      <p:sp>
        <p:nvSpPr>
          <p:cNvPr id="3" name="Substituent text 2"/>
          <p:cNvSpPr>
            <a:spLocks noGrp="1"/>
          </p:cNvSpPr>
          <p:nvPr>
            <p:ph type="body" idx="1"/>
          </p:nvPr>
        </p:nvSpPr>
        <p:spPr>
          <a:xfrm>
            <a:off x="1218883" y="1600200"/>
            <a:ext cx="9751060" cy="4572000"/>
          </a:xfrm>
          <a:prstGeom prst="rect">
            <a:avLst/>
          </a:prstGeom>
        </p:spPr>
        <p:txBody>
          <a:bodyPr vert="horz" lIns="121899" tIns="60949" rIns="121899" bIns="60949" rtlCol="0">
            <a:normAutofit/>
          </a:bodyPr>
          <a:lstStyle/>
          <a:p>
            <a:pPr lvl="0" rtl="0"/>
            <a:r>
              <a:rPr lang="ro-RO" noProof="0" dirty="0"/>
              <a:t>Faceți clic pentru a edita stilurile de text coordonator</a:t>
            </a:r>
          </a:p>
          <a:p>
            <a:pPr lvl="1" rtl="0"/>
            <a:r>
              <a:rPr lang="ro-RO" noProof="0" dirty="0"/>
              <a:t>Al doilea nivel</a:t>
            </a:r>
          </a:p>
          <a:p>
            <a:pPr lvl="2" rtl="0"/>
            <a:r>
              <a:rPr lang="ro-RO" noProof="0" dirty="0"/>
              <a:t>Al treilea nivel</a:t>
            </a:r>
          </a:p>
          <a:p>
            <a:pPr lvl="3" rtl="0"/>
            <a:r>
              <a:rPr lang="ro-RO" noProof="0" dirty="0"/>
              <a:t>Al patrulea nivel</a:t>
            </a:r>
          </a:p>
          <a:p>
            <a:pPr lvl="4" rtl="0"/>
            <a:r>
              <a:rPr lang="ro-RO" noProof="0" dirty="0"/>
              <a:t>Al cincilea nivel</a:t>
            </a:r>
          </a:p>
        </p:txBody>
      </p:sp>
      <p:sp>
        <p:nvSpPr>
          <p:cNvPr id="5" name="Substituent subsol 4"/>
          <p:cNvSpPr>
            <a:spLocks noGrp="1"/>
          </p:cNvSpPr>
          <p:nvPr>
            <p:ph type="ftr" sz="quarter" idx="3"/>
          </p:nvPr>
        </p:nvSpPr>
        <p:spPr>
          <a:xfrm>
            <a:off x="1218883" y="6448425"/>
            <a:ext cx="8288401" cy="180976"/>
          </a:xfrm>
          <a:prstGeom prst="rect">
            <a:avLst/>
          </a:prstGeom>
        </p:spPr>
        <p:txBody>
          <a:bodyPr vert="horz" lIns="121899" tIns="60949" rIns="121899" bIns="60949" rtlCol="0" anchor="ctr"/>
          <a:lstStyle>
            <a:lvl1pPr algn="l">
              <a:defRPr sz="1200">
                <a:solidFill>
                  <a:schemeClr val="tx1"/>
                </a:solidFill>
              </a:defRPr>
            </a:lvl1pPr>
          </a:lstStyle>
          <a:p>
            <a:pPr rtl="0"/>
            <a:r>
              <a:rPr lang="ro-RO" noProof="0" dirty="0"/>
              <a:t>Adăugați un subsol</a:t>
            </a:r>
          </a:p>
        </p:txBody>
      </p:sp>
      <p:sp>
        <p:nvSpPr>
          <p:cNvPr id="4" name="Substituent dată 3"/>
          <p:cNvSpPr>
            <a:spLocks noGrp="1"/>
          </p:cNvSpPr>
          <p:nvPr>
            <p:ph type="dt" sz="half" idx="2"/>
          </p:nvPr>
        </p:nvSpPr>
        <p:spPr>
          <a:xfrm>
            <a:off x="9547913" y="6448425"/>
            <a:ext cx="1422030" cy="180976"/>
          </a:xfrm>
          <a:prstGeom prst="rect">
            <a:avLst/>
          </a:prstGeom>
        </p:spPr>
        <p:txBody>
          <a:bodyPr vert="horz" lIns="121899" tIns="60949" rIns="121899" bIns="60949" rtlCol="0" anchor="ctr"/>
          <a:lstStyle>
            <a:lvl1pPr algn="r">
              <a:defRPr sz="1200">
                <a:solidFill>
                  <a:schemeClr val="tx1"/>
                </a:solidFill>
              </a:defRPr>
            </a:lvl1pPr>
          </a:lstStyle>
          <a:p>
            <a:pPr rtl="0"/>
            <a:fld id="{57C6136E-82C2-4EBD-93EE-F9E819761DB5}" type="datetime1">
              <a:rPr lang="ro-RO" noProof="0" smtClean="0"/>
              <a:pPr rtl="0"/>
              <a:t>21.07.2025</a:t>
            </a:fld>
            <a:endParaRPr lang="ro-RO" noProof="0" dirty="0"/>
          </a:p>
        </p:txBody>
      </p:sp>
      <p:sp>
        <p:nvSpPr>
          <p:cNvPr id="6" name="Substituent număr diapozitiv 5"/>
          <p:cNvSpPr>
            <a:spLocks noGrp="1"/>
          </p:cNvSpPr>
          <p:nvPr>
            <p:ph type="sldNum" sz="quarter" idx="4"/>
          </p:nvPr>
        </p:nvSpPr>
        <p:spPr>
          <a:xfrm>
            <a:off x="11071516" y="6448425"/>
            <a:ext cx="812588" cy="180976"/>
          </a:xfrm>
          <a:prstGeom prst="rect">
            <a:avLst/>
          </a:prstGeom>
        </p:spPr>
        <p:txBody>
          <a:bodyPr vert="horz" lIns="121899" tIns="60949" rIns="121899" bIns="60949" rtlCol="0" anchor="ctr"/>
          <a:lstStyle>
            <a:lvl1pPr algn="r">
              <a:defRPr sz="1200">
                <a:solidFill>
                  <a:schemeClr val="tx1"/>
                </a:solidFill>
              </a:defRPr>
            </a:lvl1pPr>
          </a:lstStyle>
          <a:p>
            <a:pPr rtl="0"/>
            <a:fld id="{34C99D79-8A4B-4031-B1E0-AF26F8EDF2BC}" type="slidenum">
              <a:rPr lang="ro-RO" noProof="0" smtClean="0"/>
              <a:pPr rtl="0"/>
              <a:t>‹#›</a:t>
            </a:fld>
            <a:endParaRPr lang="ro-RO" noProof="0" dirty="0"/>
          </a:p>
        </p:txBody>
      </p:sp>
    </p:spTree>
    <p:extLst>
      <p:ext uri="{BB962C8B-B14F-4D97-AF65-F5344CB8AC3E}">
        <p14:creationId xmlns:p14="http://schemas.microsoft.com/office/powerpoint/2010/main" val="1782682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1"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1218987" rtl="0" eaLnBrk="1" latinLnBrk="0" hangingPunct="1">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800"/>
        </a:spcBef>
        <a:buClr>
          <a:schemeClr val="accent1">
            <a:lumMod val="75000"/>
          </a:schemeClr>
        </a:buClr>
        <a:buFont typeface="Arial" pitchFamily="34" charset="0"/>
        <a:buChar char="•"/>
        <a:defRPr sz="2800" kern="1200">
          <a:solidFill>
            <a:schemeClr val="tx1"/>
          </a:solidFill>
          <a:latin typeface="+mn-lt"/>
          <a:ea typeface="+mn-ea"/>
          <a:cs typeface="+mn-cs"/>
        </a:defRPr>
      </a:lvl1pPr>
      <a:lvl2pPr marL="755772" indent="-304747" algn="l" defTabSz="1218987" rtl="0" eaLnBrk="1" latinLnBrk="0" hangingPunct="1">
        <a:lnSpc>
          <a:spcPct val="90000"/>
        </a:lnSpc>
        <a:spcBef>
          <a:spcPts val="1200"/>
        </a:spcBef>
        <a:buClr>
          <a:schemeClr val="accent1">
            <a:lumMod val="75000"/>
          </a:schemeClr>
        </a:buClr>
        <a:buFont typeface="Arial" pitchFamily="34" charset="0"/>
        <a:buChar char="–"/>
        <a:defRPr sz="2400" kern="1200">
          <a:solidFill>
            <a:schemeClr val="tx1"/>
          </a:solidFill>
          <a:latin typeface="+mn-lt"/>
          <a:ea typeface="+mn-ea"/>
          <a:cs typeface="+mn-cs"/>
        </a:defRPr>
      </a:lvl2pPr>
      <a:lvl3pPr marL="1206797" indent="-304747" algn="l" defTabSz="1218987" rtl="0" eaLnBrk="1" latinLnBrk="0" hangingPunct="1">
        <a:lnSpc>
          <a:spcPct val="90000"/>
        </a:lnSpc>
        <a:spcBef>
          <a:spcPts val="800"/>
        </a:spcBef>
        <a:buClr>
          <a:schemeClr val="accent1">
            <a:lumMod val="75000"/>
          </a:schemeClr>
        </a:buClr>
        <a:buFont typeface="Arial" pitchFamily="34" charset="0"/>
        <a:buChar char="•"/>
        <a:defRPr sz="2000" kern="1200">
          <a:solidFill>
            <a:schemeClr val="tx1"/>
          </a:solidFill>
          <a:latin typeface="+mn-lt"/>
          <a:ea typeface="+mn-ea"/>
          <a:cs typeface="+mn-cs"/>
        </a:defRPr>
      </a:lvl3pPr>
      <a:lvl4pPr marL="1657822" indent="-304747" algn="l" defTabSz="1218987" rtl="0" eaLnBrk="1" latinLnBrk="0" hangingPunct="1">
        <a:lnSpc>
          <a:spcPct val="90000"/>
        </a:lnSpc>
        <a:spcBef>
          <a:spcPts val="800"/>
        </a:spcBef>
        <a:buClr>
          <a:schemeClr val="accent1">
            <a:lumMod val="75000"/>
          </a:schemeClr>
        </a:buClr>
        <a:buFont typeface="Arial" pitchFamily="34" charset="0"/>
        <a:buChar char="•"/>
        <a:defRPr sz="2000" kern="1200">
          <a:solidFill>
            <a:schemeClr val="tx1"/>
          </a:solidFill>
          <a:latin typeface="+mn-lt"/>
          <a:ea typeface="+mn-ea"/>
          <a:cs typeface="+mn-cs"/>
        </a:defRPr>
      </a:lvl4pPr>
      <a:lvl5pPr marL="2108847" indent="-304747" algn="l" defTabSz="1218987" rtl="0" eaLnBrk="1" latinLnBrk="0" hangingPunct="1">
        <a:lnSpc>
          <a:spcPct val="90000"/>
        </a:lnSpc>
        <a:spcBef>
          <a:spcPts val="800"/>
        </a:spcBef>
        <a:buClr>
          <a:schemeClr val="accent1">
            <a:lumMod val="75000"/>
          </a:schemeClr>
        </a:buClr>
        <a:buFont typeface="Arial" pitchFamily="34" charset="0"/>
        <a:buChar char="•"/>
        <a:defRPr sz="2000" kern="1200">
          <a:solidFill>
            <a:schemeClr val="tx1"/>
          </a:solidFill>
          <a:latin typeface="+mn-lt"/>
          <a:ea typeface="+mn-ea"/>
          <a:cs typeface="+mn-cs"/>
        </a:defRPr>
      </a:lvl5pPr>
      <a:lvl6pPr marL="255987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6pPr>
      <a:lvl7pPr marL="301089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7pPr>
      <a:lvl8pPr marL="346192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8pPr>
      <a:lvl9pPr marL="391294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u 3"/>
          <p:cNvSpPr>
            <a:spLocks noGrp="1"/>
          </p:cNvSpPr>
          <p:nvPr>
            <p:ph type="title"/>
          </p:nvPr>
        </p:nvSpPr>
        <p:spPr>
          <a:xfrm>
            <a:off x="1828324" y="1600200"/>
            <a:ext cx="9141619" cy="2437685"/>
          </a:xfrm>
        </p:spPr>
        <p:txBody>
          <a:bodyPr>
            <a:normAutofit/>
          </a:bodyPr>
          <a:lstStyle/>
          <a:p>
            <a:pPr algn="ctr"/>
            <a:r>
              <a:rPr lang="ro-RO" sz="3200" b="1" noProof="0"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Acţiuni</a:t>
            </a:r>
            <a:r>
              <a:rPr lang="ro-RO"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diplomatice din timpul celui de Al Doilea Război Mondial </a:t>
            </a:r>
            <a:br>
              <a:rPr lang="ro-RO"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br>
              <a:rPr lang="ro-RO" sz="3200" dirty="0"/>
            </a:br>
            <a:endParaRPr lang="ro-RO" sz="3200" dirty="0"/>
          </a:p>
        </p:txBody>
      </p:sp>
    </p:spTree>
    <p:extLst>
      <p:ext uri="{BB962C8B-B14F-4D97-AF65-F5344CB8AC3E}">
        <p14:creationId xmlns:p14="http://schemas.microsoft.com/office/powerpoint/2010/main" val="2041341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sz="half" idx="1"/>
          </p:nvPr>
        </p:nvSpPr>
        <p:spPr>
          <a:xfrm>
            <a:off x="912812" y="1295400"/>
            <a:ext cx="10287000" cy="4953000"/>
          </a:xfrm>
        </p:spPr>
        <p:txBody>
          <a:bodyPr rtlCol="0">
            <a:normAutofit/>
          </a:bodyPr>
          <a:lstStyle/>
          <a:p>
            <a:pPr marL="0" indent="0" algn="just">
              <a:lnSpc>
                <a:spcPct val="120000"/>
              </a:lnSpc>
              <a:buNone/>
            </a:pPr>
            <a:r>
              <a:rPr lang="ro-RO" dirty="0">
                <a:solidFill>
                  <a:schemeClr val="accent6">
                    <a:lumMod val="75000"/>
                  </a:schemeClr>
                </a:solidFill>
                <a:effectLst>
                  <a:outerShdw blurRad="38100" dist="38100" dir="2700000" algn="tl">
                    <a:srgbClr val="000000">
                      <a:alpha val="43137"/>
                    </a:srgbClr>
                  </a:outerShdw>
                </a:effectLst>
              </a:rPr>
              <a:t>A avut loc în mai multe etape. În prima etapă s-a realizat alianţa dintre Marea Britanie şi SUA. Încă din septembrie 1939 SUA s-au situat de partea Franţei şi Marii Britanii trecând treptat de la poziţia de neutralitate la cea de nonbeligeranţă şi apoi la cea de război. </a:t>
            </a:r>
          </a:p>
        </p:txBody>
      </p:sp>
      <p:sp>
        <p:nvSpPr>
          <p:cNvPr id="2" name="Dreptunghi 1">
            <a:extLst>
              <a:ext uri="{FF2B5EF4-FFF2-40B4-BE49-F238E27FC236}">
                <a16:creationId xmlns:a16="http://schemas.microsoft.com/office/drawing/2014/main" id="{356C06E9-E4B3-C9CB-C767-4897D74932E8}"/>
              </a:ext>
            </a:extLst>
          </p:cNvPr>
          <p:cNvSpPr/>
          <p:nvPr/>
        </p:nvSpPr>
        <p:spPr>
          <a:xfrm>
            <a:off x="1370012" y="304800"/>
            <a:ext cx="9026189" cy="769441"/>
          </a:xfrm>
          <a:prstGeom prst="rect">
            <a:avLst/>
          </a:prstGeom>
          <a:noFill/>
        </p:spPr>
        <p:txBody>
          <a:bodyPr wrap="none" lIns="91440" tIns="45720" rIns="91440" bIns="45720">
            <a:spAutoFit/>
          </a:bodyPr>
          <a:lstStyle/>
          <a:p>
            <a:pPr algn="ctr"/>
            <a:r>
              <a:rPr lang="ro-RO" sz="4400" dirty="0">
                <a:ln w="0"/>
                <a:solidFill>
                  <a:schemeClr val="accent1"/>
                </a:solidFill>
                <a:effectLst>
                  <a:outerShdw blurRad="38100" dist="25400" dir="5400000" algn="ctr" rotWithShape="0">
                    <a:srgbClr val="6E747A">
                      <a:alpha val="43000"/>
                    </a:srgbClr>
                  </a:outerShdw>
                </a:effectLst>
                <a:latin typeface="Abadi" panose="020F0502020204030204" pitchFamily="34" charset="0"/>
              </a:rPr>
              <a:t> </a:t>
            </a:r>
            <a:r>
              <a:rPr lang="ro-RO" sz="4400" noProof="0" dirty="0">
                <a:ln w="0"/>
                <a:solidFill>
                  <a:schemeClr val="accent1"/>
                </a:solidFill>
                <a:effectLst>
                  <a:outerShdw blurRad="38100" dist="25400" dir="5400000" algn="ctr" rotWithShape="0">
                    <a:srgbClr val="6E747A">
                      <a:alpha val="43000"/>
                    </a:srgbClr>
                  </a:outerShdw>
                </a:effectLst>
                <a:latin typeface="Abadi" panose="020F0502020204030204" pitchFamily="34" charset="0"/>
              </a:rPr>
              <a:t>Constituirea </a:t>
            </a:r>
            <a:r>
              <a:rPr lang="ro-RO" sz="4400" noProof="0" dirty="0" err="1">
                <a:ln w="0"/>
                <a:solidFill>
                  <a:schemeClr val="accent1"/>
                </a:solidFill>
                <a:effectLst>
                  <a:outerShdw blurRad="38100" dist="25400" dir="5400000" algn="ctr" rotWithShape="0">
                    <a:srgbClr val="6E747A">
                      <a:alpha val="43000"/>
                    </a:srgbClr>
                  </a:outerShdw>
                </a:effectLst>
                <a:latin typeface="Abadi" panose="020F0502020204030204" pitchFamily="34" charset="0"/>
              </a:rPr>
              <a:t>Coaliţiei</a:t>
            </a:r>
            <a:r>
              <a:rPr lang="ro-RO" sz="4400" noProof="0" dirty="0">
                <a:ln w="0"/>
                <a:solidFill>
                  <a:schemeClr val="accent1"/>
                </a:solidFill>
                <a:effectLst>
                  <a:outerShdw blurRad="38100" dist="25400" dir="5400000" algn="ctr" rotWithShape="0">
                    <a:srgbClr val="6E747A">
                      <a:alpha val="43000"/>
                    </a:srgbClr>
                  </a:outerShdw>
                </a:effectLst>
                <a:latin typeface="Abadi" panose="020F0502020204030204" pitchFamily="34" charset="0"/>
              </a:rPr>
              <a:t> </a:t>
            </a:r>
            <a:r>
              <a:rPr lang="ro-RO" sz="4400" noProof="0" dirty="0" err="1">
                <a:ln w="0"/>
                <a:solidFill>
                  <a:schemeClr val="accent1"/>
                </a:solidFill>
                <a:effectLst>
                  <a:outerShdw blurRad="38100" dist="25400" dir="5400000" algn="ctr" rotWithShape="0">
                    <a:srgbClr val="6E747A">
                      <a:alpha val="43000"/>
                    </a:srgbClr>
                  </a:outerShdw>
                </a:effectLst>
                <a:latin typeface="Abadi" panose="020F0502020204030204" pitchFamily="34" charset="0"/>
              </a:rPr>
              <a:t>Naţiunilor</a:t>
            </a:r>
            <a:r>
              <a:rPr lang="ro-RO" sz="4400" noProof="0" dirty="0">
                <a:ln w="0"/>
                <a:solidFill>
                  <a:schemeClr val="accent1"/>
                </a:solidFill>
                <a:effectLst>
                  <a:outerShdw blurRad="38100" dist="25400" dir="5400000" algn="ctr" rotWithShape="0">
                    <a:srgbClr val="6E747A">
                      <a:alpha val="43000"/>
                    </a:srgbClr>
                  </a:outerShdw>
                </a:effectLst>
                <a:latin typeface="Abadi" panose="020F0502020204030204" pitchFamily="34" charset="0"/>
              </a:rPr>
              <a:t> Unite </a:t>
            </a:r>
            <a:endParaRPr lang="ro-RO" sz="4400" dirty="0">
              <a:ln w="0"/>
              <a:solidFill>
                <a:schemeClr val="accent1"/>
              </a:solidFill>
              <a:effectLst>
                <a:outerShdw blurRad="38100" dist="25400" dir="5400000" algn="ctr" rotWithShape="0">
                  <a:srgbClr val="6E747A">
                    <a:alpha val="43000"/>
                  </a:srgbClr>
                </a:outerShdw>
              </a:effectLst>
              <a:latin typeface="Abadi" panose="020F0502020204030204" pitchFamily="34" charset="0"/>
            </a:endParaRPr>
          </a:p>
        </p:txBody>
      </p:sp>
    </p:spTree>
    <p:extLst>
      <p:ext uri="{BB962C8B-B14F-4D97-AF65-F5344CB8AC3E}">
        <p14:creationId xmlns:p14="http://schemas.microsoft.com/office/powerpoint/2010/main" val="2490618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stituent conținut 3">
            <a:extLst>
              <a:ext uri="{FF2B5EF4-FFF2-40B4-BE49-F238E27FC236}">
                <a16:creationId xmlns:a16="http://schemas.microsoft.com/office/drawing/2014/main" id="{AF16E7CB-6220-BC37-177C-8FF1ADDD9887}"/>
              </a:ext>
            </a:extLst>
          </p:cNvPr>
          <p:cNvSpPr>
            <a:spLocks noGrp="1"/>
          </p:cNvSpPr>
          <p:nvPr>
            <p:ph idx="1"/>
          </p:nvPr>
        </p:nvSpPr>
        <p:spPr>
          <a:xfrm>
            <a:off x="6018212" y="609600"/>
            <a:ext cx="4799331" cy="4572000"/>
          </a:xfrm>
          <a:ln>
            <a:solidFill>
              <a:schemeClr val="accent1"/>
            </a:solidFill>
          </a:ln>
        </p:spPr>
        <p:txBody>
          <a:bodyPr>
            <a:normAutofit/>
          </a:bodyPr>
          <a:lstStyle/>
          <a:p>
            <a:pPr algn="just">
              <a:lnSpc>
                <a:spcPct val="150000"/>
              </a:lnSpc>
            </a:pPr>
            <a:r>
              <a:rPr lang="ro-RO" sz="1800" dirty="0">
                <a:solidFill>
                  <a:schemeClr val="accent6">
                    <a:lumMod val="75000"/>
                  </a:schemeClr>
                </a:solidFill>
              </a:rPr>
              <a:t>Aderarea URSS a dus la definitivarea Coaliției Națiunilor Unite. Alianța dintre cele trei state a avut rol hotărâtor în victoria împotriva statelor agresoare. Principalele decizii referitoare la purtarea războiului, iar mai târziu la organizarea postbelică a lumii, au fost luate în cadrul unor conferințe ale conducătorilor principalelor state componente ale Coaliției Națiunilor Unite.</a:t>
            </a:r>
          </a:p>
        </p:txBody>
      </p:sp>
      <p:sp>
        <p:nvSpPr>
          <p:cNvPr id="3" name="Substituent conținut 2">
            <a:extLst>
              <a:ext uri="{FF2B5EF4-FFF2-40B4-BE49-F238E27FC236}">
                <a16:creationId xmlns:a16="http://schemas.microsoft.com/office/drawing/2014/main" id="{2286246B-DE0A-06EF-F08B-5A1830896858}"/>
              </a:ext>
            </a:extLst>
          </p:cNvPr>
          <p:cNvSpPr>
            <a:spLocks noGrp="1"/>
          </p:cNvSpPr>
          <p:nvPr>
            <p:ph type="body" sz="half" idx="2"/>
          </p:nvPr>
        </p:nvSpPr>
        <p:spPr>
          <a:xfrm>
            <a:off x="1217612" y="533400"/>
            <a:ext cx="4292971" cy="4571999"/>
          </a:xfrm>
        </p:spPr>
        <p:txBody>
          <a:bodyPr>
            <a:normAutofit fontScale="92500" lnSpcReduction="10000"/>
          </a:bodyPr>
          <a:lstStyle/>
          <a:p>
            <a:pPr algn="just">
              <a:lnSpc>
                <a:spcPct val="150000"/>
              </a:lnSpc>
            </a:pPr>
            <a:r>
              <a:rPr lang="ro-RO" sz="2000" dirty="0">
                <a:solidFill>
                  <a:schemeClr val="accent6">
                    <a:lumMod val="75000"/>
                  </a:schemeClr>
                </a:solidFill>
              </a:rPr>
              <a:t>La 14 august 1941, în cadrul întâlnirii dintre premierul britanic Winston Churchill şi președintele american </a:t>
            </a:r>
            <a:r>
              <a:rPr lang="ro-RO" sz="2000" dirty="0" err="1">
                <a:solidFill>
                  <a:schemeClr val="accent6">
                    <a:lumMod val="75000"/>
                  </a:schemeClr>
                </a:solidFill>
              </a:rPr>
              <a:t>F.D.Roosevelt</a:t>
            </a:r>
            <a:r>
              <a:rPr lang="ro-RO" sz="2000" dirty="0">
                <a:solidFill>
                  <a:schemeClr val="accent6">
                    <a:lumMod val="75000"/>
                  </a:schemeClr>
                </a:solidFill>
              </a:rPr>
              <a:t> s-a semnat Carta Atlanticului prin care cele două state expuneau scopurile urmărite în război. Cei doi șefi de stat declarau, în numele statelor lor că nu urmăresc cucerirea de teritorii şi nici nu recunosc ultimele anexiuni dacă nu s-a realizat ca urmare a dorinței popoarelor respective. </a:t>
            </a:r>
          </a:p>
        </p:txBody>
      </p:sp>
    </p:spTree>
    <p:extLst>
      <p:ext uri="{BB962C8B-B14F-4D97-AF65-F5344CB8AC3E}">
        <p14:creationId xmlns:p14="http://schemas.microsoft.com/office/powerpoint/2010/main" val="1235661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stituent conținut 5"/>
          <p:cNvSpPr>
            <a:spLocks noGrp="1"/>
          </p:cNvSpPr>
          <p:nvPr>
            <p:ph sz="half" idx="2"/>
          </p:nvPr>
        </p:nvSpPr>
        <p:spPr>
          <a:xfrm>
            <a:off x="1218882" y="533401"/>
            <a:ext cx="10133330" cy="3886199"/>
          </a:xfrm>
        </p:spPr>
        <p:txBody>
          <a:bodyPr>
            <a:normAutofit fontScale="85000" lnSpcReduction="20000"/>
          </a:bodyPr>
          <a:lstStyle/>
          <a:p>
            <a:pPr algn="just">
              <a:lnSpc>
                <a:spcPct val="110000"/>
              </a:lnSpc>
            </a:pPr>
            <a:r>
              <a:rPr lang="ro-RO" b="1" dirty="0">
                <a:solidFill>
                  <a:schemeClr val="accent6">
                    <a:lumMod val="75000"/>
                  </a:schemeClr>
                </a:solidFill>
              </a:rPr>
              <a:t>Conferinţa de la Teheran </a:t>
            </a:r>
            <a:r>
              <a:rPr lang="ro-RO" dirty="0">
                <a:solidFill>
                  <a:schemeClr val="accent6">
                    <a:lumMod val="75000"/>
                  </a:schemeClr>
                </a:solidFill>
              </a:rPr>
              <a:t>s-a desfăşurat între </a:t>
            </a:r>
            <a:r>
              <a:rPr lang="ro-RO" b="1" dirty="0">
                <a:solidFill>
                  <a:schemeClr val="accent6">
                    <a:lumMod val="75000"/>
                  </a:schemeClr>
                </a:solidFill>
              </a:rPr>
              <a:t>28 noiembrie şi 1 decembrie 1943 </a:t>
            </a:r>
            <a:r>
              <a:rPr lang="ro-RO" dirty="0">
                <a:solidFill>
                  <a:schemeClr val="accent6">
                    <a:lumMod val="75000"/>
                  </a:schemeClr>
                </a:solidFill>
              </a:rPr>
              <a:t>cu participarea liderilor celor trei state:Roosevelt, Stalin, Churchill. S-au discutat probleme precum: deschiderea unui nou front în Europa, intrarea URSS în război împotriva Japoniei după încheierea ostilităţilor în Europa. S-au purtat discuţii referitoare la situaţia Germaniei după război, la frontierele Poloniei şi s-a adoptat declaraţia cu privire la Iran. S-a hotărât să nu se poarte tratative separate cu Germania şi aliaţii săi adoptându-se principiul capitulării necondiţionate a acestora. Marea Britanie şi SUA au recunoscut dreptul URSS de a decide în privinţa tratativelor cu statele cu care se afla în război.</a:t>
            </a:r>
          </a:p>
          <a:p>
            <a:endParaRPr lang="ro-RO" dirty="0"/>
          </a:p>
        </p:txBody>
      </p:sp>
      <p:pic>
        <p:nvPicPr>
          <p:cNvPr id="11" name="Substituent conținut 10" descr="646x404_323.jpg"/>
          <p:cNvPicPr>
            <a:picLocks noGrp="1" noChangeAspect="1"/>
          </p:cNvPicPr>
          <p:nvPr>
            <p:ph sz="quarter" idx="4"/>
          </p:nvPr>
        </p:nvPicPr>
        <p:blipFill>
          <a:blip r:embed="rId2"/>
          <a:stretch>
            <a:fillRect/>
          </a:stretch>
        </p:blipFill>
        <p:spPr>
          <a:xfrm>
            <a:off x="2970212" y="4102938"/>
            <a:ext cx="4875213" cy="2755062"/>
          </a:xfr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sz="half" idx="2"/>
          </p:nvPr>
        </p:nvSpPr>
        <p:spPr>
          <a:xfrm>
            <a:off x="989012" y="304800"/>
            <a:ext cx="6096000" cy="5714999"/>
          </a:xfrm>
        </p:spPr>
        <p:txBody>
          <a:bodyPr>
            <a:normAutofit fontScale="55000" lnSpcReduction="20000"/>
          </a:bodyPr>
          <a:lstStyle/>
          <a:p>
            <a:pPr algn="just">
              <a:lnSpc>
                <a:spcPct val="120000"/>
              </a:lnSpc>
            </a:pPr>
            <a:r>
              <a:rPr lang="ro-RO" b="1" dirty="0">
                <a:solidFill>
                  <a:schemeClr val="accent6">
                    <a:lumMod val="75000"/>
                  </a:schemeClr>
                </a:solidFill>
              </a:rPr>
              <a:t>Conferinţa de la Yalta </a:t>
            </a:r>
            <a:r>
              <a:rPr lang="ro-RO" dirty="0">
                <a:solidFill>
                  <a:schemeClr val="accent6">
                    <a:lumMod val="75000"/>
                  </a:schemeClr>
                </a:solidFill>
              </a:rPr>
              <a:t>s-a desfăşurat între </a:t>
            </a:r>
            <a:r>
              <a:rPr lang="ro-RO" b="1" dirty="0">
                <a:solidFill>
                  <a:schemeClr val="accent6">
                    <a:lumMod val="75000"/>
                  </a:schemeClr>
                </a:solidFill>
              </a:rPr>
              <a:t>4-11 februarie 1945, </a:t>
            </a:r>
            <a:r>
              <a:rPr lang="ro-RO" dirty="0">
                <a:solidFill>
                  <a:schemeClr val="accent6">
                    <a:lumMod val="75000"/>
                  </a:schemeClr>
                </a:solidFill>
              </a:rPr>
              <a:t>într-un moment când se desfăşurau ultimele operaţiuni militare în Europa împotriva Germaniei. În privinţa acesteia s-a hotărât </a:t>
            </a:r>
            <a:r>
              <a:rPr lang="ro-RO" u="sng" dirty="0">
                <a:solidFill>
                  <a:schemeClr val="accent6">
                    <a:lumMod val="75000"/>
                  </a:schemeClr>
                </a:solidFill>
              </a:rPr>
              <a:t>împărţirea teritoriului în patru zone de ocupaţie</a:t>
            </a:r>
            <a:r>
              <a:rPr lang="ro-RO" dirty="0">
                <a:solidFill>
                  <a:schemeClr val="accent6">
                    <a:lumMod val="75000"/>
                  </a:schemeClr>
                </a:solidFill>
              </a:rPr>
              <a:t>, fiind invitată şi Franţa să participe la această acţiune^ alături de SUA, Marea Britanie şi URSS; </a:t>
            </a:r>
            <a:r>
              <a:rPr lang="ro-RO" u="sng" dirty="0">
                <a:solidFill>
                  <a:schemeClr val="accent6">
                    <a:lumMod val="75000"/>
                  </a:schemeClr>
                </a:solidFill>
              </a:rPr>
              <a:t>s-a reafirmat principiul capitulării necondiţionate</a:t>
            </a:r>
            <a:r>
              <a:rPr lang="ro-RO" dirty="0">
                <a:solidFill>
                  <a:schemeClr val="accent6">
                    <a:lumMod val="75000"/>
                  </a:schemeClr>
                </a:solidFill>
              </a:rPr>
              <a:t>. În </a:t>
            </a:r>
            <a:r>
              <a:rPr lang="ro-RO" u="sng" dirty="0">
                <a:solidFill>
                  <a:schemeClr val="accent6">
                    <a:lumMod val="75000"/>
                  </a:schemeClr>
                </a:solidFill>
              </a:rPr>
              <a:t>problema graniţelor Poloniei</a:t>
            </a:r>
            <a:r>
              <a:rPr lang="ro-RO" dirty="0">
                <a:solidFill>
                  <a:schemeClr val="accent6">
                    <a:lumMod val="75000"/>
                  </a:schemeClr>
                </a:solidFill>
              </a:rPr>
              <a:t>, deşi nu s-a luat o hotărâre definitivă, cei trei au fost de acord, în principiu, ca Polonia, care pierduse teritorii însemnate în favoarea URSS în 1939, să primească compensaţii în vest, în defavoarea Germaniei. Un loc important în cadrul discuţiilor a avut </a:t>
            </a:r>
            <a:r>
              <a:rPr lang="ro-RO" u="sng" dirty="0">
                <a:solidFill>
                  <a:schemeClr val="accent6">
                    <a:lumMod val="75000"/>
                  </a:schemeClr>
                </a:solidFill>
              </a:rPr>
              <a:t>problema constituirii ONU</a:t>
            </a:r>
            <a:r>
              <a:rPr lang="ro-RO" dirty="0">
                <a:solidFill>
                  <a:schemeClr val="accent6">
                    <a:lumMod val="75000"/>
                  </a:schemeClr>
                </a:solidFill>
              </a:rPr>
              <a:t>. Hotărârile Conferinţei de la Yalta sunt apreciate ca marcând </a:t>
            </a:r>
            <a:r>
              <a:rPr lang="ro-RO" b="1" u="sng" dirty="0">
                <a:solidFill>
                  <a:schemeClr val="accent6">
                    <a:lumMod val="75000"/>
                  </a:schemeClr>
                </a:solidFill>
              </a:rPr>
              <a:t>împărţirea sferelor de influenţă între marile puteri</a:t>
            </a:r>
            <a:r>
              <a:rPr lang="ro-RO" dirty="0">
                <a:solidFill>
                  <a:schemeClr val="accent6">
                    <a:lumMod val="75000"/>
                  </a:schemeClr>
                </a:solidFill>
              </a:rPr>
              <a:t>; SUA şi MB au cedat în faţa presiunilor URSS cu privire la soarta Europei de Est. Aceste cedări s-au datorat şi preocupărilor legate de obţinerea acceptului sovietic cu privire la participarea Armatei Roşii la campania din Asia împotriva Japoniei.</a:t>
            </a:r>
          </a:p>
          <a:p>
            <a:pPr algn="just">
              <a:lnSpc>
                <a:spcPct val="120000"/>
              </a:lnSpc>
            </a:pPr>
            <a:r>
              <a:rPr lang="ro-RO" dirty="0">
                <a:solidFill>
                  <a:schemeClr val="accent6">
                    <a:lumMod val="75000"/>
                  </a:schemeClr>
                </a:solidFill>
              </a:rPr>
              <a:t>Statutul ONU şi principiile generale de organizare a instituţiei au fost stabilite în cadrul Conferinţei de la </a:t>
            </a:r>
            <a:r>
              <a:rPr lang="ro-RO" dirty="0" err="1">
                <a:solidFill>
                  <a:schemeClr val="accent6">
                    <a:lumMod val="75000"/>
                  </a:schemeClr>
                </a:solidFill>
              </a:rPr>
              <a:t>Dumbarton</a:t>
            </a:r>
            <a:r>
              <a:rPr lang="ro-RO" dirty="0">
                <a:solidFill>
                  <a:schemeClr val="accent6">
                    <a:lumMod val="75000"/>
                  </a:schemeClr>
                </a:solidFill>
              </a:rPr>
              <a:t> </a:t>
            </a:r>
            <a:r>
              <a:rPr lang="ro-RO" dirty="0" err="1">
                <a:solidFill>
                  <a:schemeClr val="accent6">
                    <a:lumMod val="75000"/>
                  </a:schemeClr>
                </a:solidFill>
              </a:rPr>
              <a:t>Oaks</a:t>
            </a:r>
            <a:r>
              <a:rPr lang="ro-RO" dirty="0">
                <a:solidFill>
                  <a:schemeClr val="accent6">
                    <a:lumMod val="75000"/>
                  </a:schemeClr>
                </a:solidFill>
              </a:rPr>
              <a:t> (august-noiembrie </a:t>
            </a:r>
            <a:r>
              <a:rPr lang="de-DE" dirty="0">
                <a:solidFill>
                  <a:schemeClr val="accent6">
                    <a:lumMod val="75000"/>
                  </a:schemeClr>
                </a:solidFill>
              </a:rPr>
              <a:t>1944)</a:t>
            </a:r>
            <a:endParaRPr lang="ro-RO" dirty="0">
              <a:solidFill>
                <a:schemeClr val="accent6">
                  <a:lumMod val="75000"/>
                </a:schemeClr>
              </a:solidFill>
            </a:endParaRPr>
          </a:p>
          <a:p>
            <a:pPr>
              <a:lnSpc>
                <a:spcPct val="120000"/>
              </a:lnSpc>
            </a:pPr>
            <a:endParaRPr lang="ro-RO" dirty="0"/>
          </a:p>
        </p:txBody>
      </p:sp>
      <p:pic>
        <p:nvPicPr>
          <p:cNvPr id="8" name="Substituent conținut 7" descr="32328-xl.jpg"/>
          <p:cNvPicPr>
            <a:picLocks noGrp="1" noChangeAspect="1"/>
          </p:cNvPicPr>
          <p:nvPr>
            <p:ph sz="quarter" idx="4"/>
          </p:nvPr>
        </p:nvPicPr>
        <p:blipFill>
          <a:blip r:embed="rId2"/>
          <a:stretch>
            <a:fillRect/>
          </a:stretch>
        </p:blipFill>
        <p:spPr>
          <a:xfrm>
            <a:off x="7313612" y="0"/>
            <a:ext cx="4875213" cy="2736962"/>
          </a:xfrm>
        </p:spPr>
      </p:pic>
      <p:pic>
        <p:nvPicPr>
          <p:cNvPr id="3074" name="Picture 2" descr="C:\Users\Administrator\Desktop\646x404.jpg"/>
          <p:cNvPicPr>
            <a:picLocks noChangeAspect="1" noChangeArrowheads="1"/>
          </p:cNvPicPr>
          <p:nvPr/>
        </p:nvPicPr>
        <p:blipFill>
          <a:blip r:embed="rId3"/>
          <a:srcRect/>
          <a:stretch>
            <a:fillRect/>
          </a:stretch>
        </p:blipFill>
        <p:spPr bwMode="auto">
          <a:xfrm>
            <a:off x="7313612" y="2819400"/>
            <a:ext cx="4875212" cy="38481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sz="half" idx="2"/>
          </p:nvPr>
        </p:nvSpPr>
        <p:spPr>
          <a:xfrm>
            <a:off x="1218882" y="609601"/>
            <a:ext cx="6323330" cy="5410200"/>
          </a:xfrm>
        </p:spPr>
        <p:txBody>
          <a:bodyPr>
            <a:normAutofit/>
          </a:bodyPr>
          <a:lstStyle/>
          <a:p>
            <a:pPr algn="just"/>
            <a:r>
              <a:rPr lang="ro-RO" b="1" dirty="0">
                <a:solidFill>
                  <a:schemeClr val="accent6">
                    <a:lumMod val="75000"/>
                  </a:schemeClr>
                </a:solidFill>
              </a:rPr>
              <a:t>Conferinţa de la Potsdam </a:t>
            </a:r>
            <a:r>
              <a:rPr lang="ro-RO" dirty="0">
                <a:solidFill>
                  <a:schemeClr val="accent6">
                    <a:lumMod val="75000"/>
                  </a:schemeClr>
                </a:solidFill>
              </a:rPr>
              <a:t>s-a desfăşurat la </a:t>
            </a:r>
            <a:r>
              <a:rPr lang="ro-RO" b="1" dirty="0">
                <a:solidFill>
                  <a:schemeClr val="accent6">
                    <a:lumMod val="75000"/>
                  </a:schemeClr>
                </a:solidFill>
              </a:rPr>
              <a:t>17 iulie - 2 august 1945. </a:t>
            </a:r>
            <a:r>
              <a:rPr lang="ro-RO" u="sng" dirty="0">
                <a:solidFill>
                  <a:schemeClr val="accent6">
                    <a:lumMod val="75000"/>
                  </a:schemeClr>
                </a:solidFill>
              </a:rPr>
              <a:t>Stalin a confirmat intrarea URSS în război împotriva Japoniei</a:t>
            </a:r>
            <a:r>
              <a:rPr lang="ro-RO" dirty="0">
                <a:solidFill>
                  <a:schemeClr val="accent6">
                    <a:lumMod val="75000"/>
                  </a:schemeClr>
                </a:solidFill>
              </a:rPr>
              <a:t> aşa cum promisese. În privinţa Germaniei s-a hotărât ca în condiţiile celor 4 zone de ocupaţie să se menţină unitatea acesteia. Au participat: </a:t>
            </a:r>
            <a:r>
              <a:rPr lang="ro-RO" u="sng" dirty="0">
                <a:solidFill>
                  <a:schemeClr val="accent6">
                    <a:lumMod val="75000"/>
                  </a:schemeClr>
                </a:solidFill>
              </a:rPr>
              <a:t>Stalin (URSS), Harry Truman (SUA) şi Clement </a:t>
            </a:r>
            <a:r>
              <a:rPr lang="ro-RO" u="sng" dirty="0" err="1">
                <a:solidFill>
                  <a:schemeClr val="accent6">
                    <a:lumMod val="75000"/>
                  </a:schemeClr>
                </a:solidFill>
              </a:rPr>
              <a:t>Attlee</a:t>
            </a:r>
            <a:r>
              <a:rPr lang="ro-RO" u="sng" dirty="0">
                <a:solidFill>
                  <a:schemeClr val="accent6">
                    <a:lumMod val="75000"/>
                  </a:schemeClr>
                </a:solidFill>
              </a:rPr>
              <a:t> (MB)</a:t>
            </a:r>
            <a:r>
              <a:rPr lang="ro-RO" dirty="0">
                <a:solidFill>
                  <a:schemeClr val="accent6">
                    <a:lumMod val="75000"/>
                  </a:schemeClr>
                </a:solidFill>
              </a:rPr>
              <a:t>. În cadrul Conferinţei au apărut o serie de divergenţe între foştii aliaţi care anunţau viitorul </a:t>
            </a:r>
            <a:r>
              <a:rPr lang="ro-RO" i="1" dirty="0">
                <a:solidFill>
                  <a:schemeClr val="accent6">
                    <a:lumMod val="75000"/>
                  </a:schemeClr>
                </a:solidFill>
              </a:rPr>
              <a:t>război rece.</a:t>
            </a:r>
            <a:endParaRPr lang="ro-RO" dirty="0">
              <a:solidFill>
                <a:schemeClr val="accent6">
                  <a:lumMod val="75000"/>
                </a:schemeClr>
              </a:solidFill>
            </a:endParaRPr>
          </a:p>
          <a:p>
            <a:endParaRPr lang="ro-RO" dirty="0"/>
          </a:p>
        </p:txBody>
      </p:sp>
      <p:sp>
        <p:nvSpPr>
          <p:cNvPr id="11" name="Substituent text 10"/>
          <p:cNvSpPr>
            <a:spLocks noGrp="1"/>
          </p:cNvSpPr>
          <p:nvPr>
            <p:ph type="body" sz="quarter" idx="3"/>
          </p:nvPr>
        </p:nvSpPr>
        <p:spPr>
          <a:xfrm>
            <a:off x="8151812" y="685800"/>
            <a:ext cx="2895600" cy="457200"/>
          </a:xfrm>
        </p:spPr>
        <p:txBody>
          <a:bodyPr>
            <a:normAutofit fontScale="55000" lnSpcReduction="20000"/>
          </a:bodyPr>
          <a:lstStyle/>
          <a:p>
            <a:r>
              <a:rPr lang="ro-RO" dirty="0"/>
              <a:t>Caricatură apărută după declarația de Potsdam</a:t>
            </a:r>
          </a:p>
        </p:txBody>
      </p:sp>
      <p:pic>
        <p:nvPicPr>
          <p:cNvPr id="8" name="Substituent conținut 7" descr="Caricatura-aparuta-dupa-Declaratia-de-la-Potsdam.jpg"/>
          <p:cNvPicPr>
            <a:picLocks noGrp="1" noChangeAspect="1"/>
          </p:cNvPicPr>
          <p:nvPr>
            <p:ph sz="quarter" idx="4"/>
          </p:nvPr>
        </p:nvPicPr>
        <p:blipFill>
          <a:blip r:embed="rId2"/>
          <a:stretch>
            <a:fillRect/>
          </a:stretch>
        </p:blipFill>
        <p:spPr>
          <a:xfrm>
            <a:off x="8228012" y="1371600"/>
            <a:ext cx="3429000" cy="4114800"/>
          </a:xfr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text 2"/>
          <p:cNvSpPr>
            <a:spLocks noGrp="1"/>
          </p:cNvSpPr>
          <p:nvPr>
            <p:ph type="body" idx="1"/>
          </p:nvPr>
        </p:nvSpPr>
        <p:spPr>
          <a:xfrm>
            <a:off x="1370012" y="304800"/>
            <a:ext cx="4875530" cy="816429"/>
          </a:xfrm>
        </p:spPr>
        <p:txBody>
          <a:bodyPr/>
          <a:lstStyle/>
          <a:p>
            <a:r>
              <a:rPr lang="ro-RO" dirty="0"/>
              <a:t>Cerințe:</a:t>
            </a:r>
          </a:p>
        </p:txBody>
      </p:sp>
      <p:sp>
        <p:nvSpPr>
          <p:cNvPr id="4" name="Substituent conținut 3"/>
          <p:cNvSpPr>
            <a:spLocks noGrp="1"/>
          </p:cNvSpPr>
          <p:nvPr>
            <p:ph sz="half" idx="2"/>
          </p:nvPr>
        </p:nvSpPr>
        <p:spPr>
          <a:xfrm>
            <a:off x="1218882" y="990600"/>
            <a:ext cx="7618730" cy="5181599"/>
          </a:xfrm>
        </p:spPr>
        <p:txBody>
          <a:bodyPr>
            <a:normAutofit/>
          </a:bodyPr>
          <a:lstStyle/>
          <a:p>
            <a:pPr algn="just"/>
            <a:r>
              <a:rPr lang="ro-RO" dirty="0">
                <a:solidFill>
                  <a:schemeClr val="accent4">
                    <a:lumMod val="75000"/>
                  </a:schemeClr>
                </a:solidFill>
              </a:rPr>
              <a:t>Ce prevedea Carta Atlanticului ?</a:t>
            </a:r>
          </a:p>
          <a:p>
            <a:pPr algn="just"/>
            <a:r>
              <a:rPr lang="ro-RO" dirty="0">
                <a:solidFill>
                  <a:schemeClr val="accent4">
                    <a:lumMod val="75000"/>
                  </a:schemeClr>
                </a:solidFill>
              </a:rPr>
              <a:t>Care au fost principiul stabilit la Teheran?</a:t>
            </a:r>
          </a:p>
          <a:p>
            <a:pPr algn="just"/>
            <a:r>
              <a:rPr lang="ro-RO" dirty="0">
                <a:solidFill>
                  <a:schemeClr val="accent4">
                    <a:lumMod val="75000"/>
                  </a:schemeClr>
                </a:solidFill>
              </a:rPr>
              <a:t>Care au fost principalele hotărâri de la Yalta?</a:t>
            </a:r>
          </a:p>
          <a:p>
            <a:pPr algn="just"/>
            <a:r>
              <a:rPr lang="ro-RO" dirty="0">
                <a:solidFill>
                  <a:schemeClr val="accent4">
                    <a:lumMod val="75000"/>
                  </a:schemeClr>
                </a:solidFill>
              </a:rPr>
              <a:t>Ce vă sugerează imaginile inspirate de Yalta?</a:t>
            </a:r>
          </a:p>
          <a:p>
            <a:pPr algn="just"/>
            <a:r>
              <a:rPr lang="ro-RO" dirty="0">
                <a:solidFill>
                  <a:schemeClr val="accent4">
                    <a:lumMod val="75000"/>
                  </a:schemeClr>
                </a:solidFill>
              </a:rPr>
              <a:t>Ce acțiuni revizioniste a inițiat Germania?</a:t>
            </a:r>
          </a:p>
          <a:p>
            <a:pPr algn="just"/>
            <a:r>
              <a:rPr lang="ro-RO" dirty="0">
                <a:solidFill>
                  <a:schemeClr val="accent4">
                    <a:lumMod val="75000"/>
                  </a:schemeClr>
                </a:solidFill>
              </a:rPr>
              <a:t>Ce stabilea Pactul germano-sovietic?</a:t>
            </a:r>
          </a:p>
          <a:p>
            <a:endParaRPr lang="ro-RO"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text 2">
            <a:extLst>
              <a:ext uri="{FF2B5EF4-FFF2-40B4-BE49-F238E27FC236}">
                <a16:creationId xmlns:a16="http://schemas.microsoft.com/office/drawing/2014/main" id="{593A6531-718A-EC43-D328-A783578D26B1}"/>
              </a:ext>
            </a:extLst>
          </p:cNvPr>
          <p:cNvSpPr>
            <a:spLocks noGrp="1"/>
          </p:cNvSpPr>
          <p:nvPr>
            <p:ph type="body" idx="1"/>
          </p:nvPr>
        </p:nvSpPr>
        <p:spPr/>
        <p:txBody>
          <a:bodyPr>
            <a:normAutofit fontScale="92500" lnSpcReduction="20000"/>
          </a:bodyPr>
          <a:lstStyle/>
          <a:p>
            <a:r>
              <a:rPr lang="ro-RO" dirty="0"/>
              <a:t>Propunător : Constantin Carmen </a:t>
            </a:r>
          </a:p>
          <a:p>
            <a:r>
              <a:rPr lang="ro-RO" dirty="0"/>
              <a:t>Liceul Tehnologic Paul Bujor Berești</a:t>
            </a:r>
          </a:p>
        </p:txBody>
      </p:sp>
    </p:spTree>
    <p:extLst>
      <p:ext uri="{BB962C8B-B14F-4D97-AF65-F5344CB8AC3E}">
        <p14:creationId xmlns:p14="http://schemas.microsoft.com/office/powerpoint/2010/main" val="2670841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ulinar 16x9">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extLst>
    <a:ext uri="{05A4C25C-085E-4340-85A3-A5531E510DB2}">
      <thm15:themeFamily xmlns:thm15="http://schemas.microsoft.com/office/thememl/2012/main" name="Fresh food presentation (widescreen).potx" id="{63DD3034-9CB5-4B6F-BCA0-530A5E267AB2}" vid="{9783A5E3-1DF2-4F3C-8902-0C2EB8A188D6}"/>
    </a:ext>
  </a:extLst>
</a:theme>
</file>

<file path=ppt/theme/theme2.xml><?xml version="1.0" encoding="utf-8"?>
<a:theme xmlns:a="http://schemas.openxmlformats.org/drawingml/2006/main" name="Temă Offic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ppt/theme/theme3.xml><?xml version="1.0" encoding="utf-8"?>
<a:theme xmlns:a="http://schemas.openxmlformats.org/drawingml/2006/main" name="Temă Offic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Status xmlns="71af3243-3dd4-4a8d-8c0d-dd76da1f02a5">Not started</Statu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7f9b5e87859ce6d7eedbdc6e4e4205c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5e0075ee7624d6a846e01eb6183742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94E97C-3F4C-4E01-A04E-9BE0A74CB783}">
  <ds:schemaRefs>
    <ds:schemaRef ds:uri="http://schemas.microsoft.com/sharepoint/v3/contenttype/forms"/>
  </ds:schemaRefs>
</ds:datastoreItem>
</file>

<file path=customXml/itemProps2.xml><?xml version="1.0" encoding="utf-8"?>
<ds:datastoreItem xmlns:ds="http://schemas.openxmlformats.org/officeDocument/2006/customXml" ds:itemID="{50869B95-F881-40D3-B967-365AC4DF04B5}">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05C13308-7B67-41B4-B320-CF6F8750F7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TF02787942</Template>
  <TotalTime>0</TotalTime>
  <Words>655</Words>
  <Application>Microsoft Office PowerPoint</Application>
  <PresentationFormat>Particularizare</PresentationFormat>
  <Paragraphs>21</Paragraphs>
  <Slides>8</Slides>
  <Notes>2</Notes>
  <HiddenSlides>0</HiddenSlides>
  <MMClips>0</MMClips>
  <ScaleCrop>false</ScaleCrop>
  <HeadingPairs>
    <vt:vector size="6" baseType="variant">
      <vt:variant>
        <vt:lpstr>Fonturi utilizate</vt:lpstr>
      </vt:variant>
      <vt:variant>
        <vt:i4>3</vt:i4>
      </vt:variant>
      <vt:variant>
        <vt:lpstr>Temă</vt:lpstr>
      </vt:variant>
      <vt:variant>
        <vt:i4>1</vt:i4>
      </vt:variant>
      <vt:variant>
        <vt:lpstr>Titluri diapozitive</vt:lpstr>
      </vt:variant>
      <vt:variant>
        <vt:i4>8</vt:i4>
      </vt:variant>
    </vt:vector>
  </HeadingPairs>
  <TitlesOfParts>
    <vt:vector size="12" baseType="lpstr">
      <vt:lpstr>Abadi</vt:lpstr>
      <vt:lpstr>Arial</vt:lpstr>
      <vt:lpstr>Constantia</vt:lpstr>
      <vt:lpstr>Culinar 16x9</vt:lpstr>
      <vt:lpstr>Acţiuni diplomatice din timpul celui de Al Doilea Război Mondial   </vt:lpstr>
      <vt:lpstr>Prezentare PowerPoint</vt:lpstr>
      <vt:lpstr>Prezentare PowerPoint</vt:lpstr>
      <vt:lpstr>Prezentare PowerPoint</vt:lpstr>
      <vt:lpstr>Prezentare PowerPoint</vt:lpstr>
      <vt:lpstr>Prezentare PowerPoint</vt:lpstr>
      <vt:lpstr>Prezentare PowerPoint</vt:lpstr>
      <vt:lpstr>Prezentare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2019-07-14T18:14:28Z</dcterms:created>
  <dcterms:modified xsi:type="dcterms:W3CDTF">2025-07-21T08:51:08Z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