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776" y="1987419"/>
            <a:ext cx="5980922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AUTOR – BOTOACĂ ALINA</a:t>
            </a:r>
          </a:p>
          <a:p>
            <a:pPr algn="ctr"/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Prof. Muzică populară</a:t>
            </a:r>
          </a:p>
          <a:p>
            <a:pPr algn="ctr"/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Clubul Copiilor ,Municipiul Câmpina , Județul Prahova</a:t>
            </a:r>
            <a:endPara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7886" y="3900196"/>
            <a:ext cx="438538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Folclorul obiceiurilor de primăvară-vară</a:t>
            </a:r>
          </a:p>
          <a:p>
            <a:pPr algn="ctr"/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Nivel avansați  </a:t>
            </a:r>
            <a:endPara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3380" y="5281127"/>
            <a:ext cx="1380930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August 2025</a:t>
            </a:r>
            <a:endParaRPr lang="en-GB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642BE8-8788-4292-AD25-D5C066571B7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E3B8359-5FD7-45C3-B765-94A078CE0A2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3D1FB4A-7033-459D-AF75-8EE3EC65613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FDB2CF-D08A-4316-8C7E-74ADD784CAF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20FCCC-40C5-4488-9D2E-45FDCFD59D2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CD23B93-B642-4460-A7AA-F336C4B700C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81469A4-935C-451A-AFDA-93319984F94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DA076B-D775-4753-A697-6DCAF46C7CB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C0F9C1D-A89B-44CB-BEBE-F98417B3590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ABF372B-A220-4815-AB06-B3F5931F890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55A942-B783-47E6-AA2C-794654BB67E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D5AF033-CCB9-4D72-BC14-855763AED71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F70FE8-A69D-4F85-9662-893D2ED5DF6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821DA2A-1DC9-4062-A39D-8026DDE1A4C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874AF0-2CE5-4074-BF88-95A70274918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71B858-2F3D-4D51-90B1-C50083A8209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AB63E7-8BA4-4D86-B6F4-3B97C379922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</TotalTime>
  <Words>24</Words>
  <Application>Microsoft Macintosh PowerPoint</Application>
  <PresentationFormat>On-screen Show (4:3)</PresentationFormat>
  <Paragraphs>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>generated using python-pptx</dc:description>
  <cp:lastModifiedBy>USER</cp:lastModifiedBy>
  <cp:revision>2</cp:revision>
  <dcterms:created xsi:type="dcterms:W3CDTF">2013-01-27T09:14:16Z</dcterms:created>
  <dcterms:modified xsi:type="dcterms:W3CDTF">2025-08-20T15:05:57Z</dcterms:modified>
  <cp:category/>
</cp:coreProperties>
</file>