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5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3300"/>
    <a:srgbClr val="FF6600"/>
    <a:srgbClr val="CC0099"/>
    <a:srgbClr val="0000FF"/>
    <a:srgbClr val="800000"/>
    <a:srgbClr val="9900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59525D2-9069-42B0-8D49-5FED746FC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77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6298257C-9AD9-4C03-B6A3-58FFE1F25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89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15E8988-0C8D-4920-9450-D07A49C17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90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36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solidFill>
                  <a:srgbClr val="EF53A5"/>
                </a:solidFill>
              </a:rPr>
              <a:t>“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solidFill>
                  <a:srgbClr val="EF53A5"/>
                </a:solidFill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5DB021F-4073-4D71-8E3C-5E4E86021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1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13410A2-BB39-405D-98F1-AE28AEA2D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122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A8FD081-FEF6-49A3-A426-D9B988D82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131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6EBB75D0-D080-4CCA-84D1-6DF13218E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29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7B5FEE6-6D14-4A9C-A1ED-5722A6084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58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6 h 2752"/>
              <a:gd name="T4" fmla="*/ 0 w 4960"/>
              <a:gd name="T5" fmla="*/ 2147483646 h 2752"/>
              <a:gd name="T6" fmla="*/ 0 w 4960"/>
              <a:gd name="T7" fmla="*/ 2147483646 h 2752"/>
              <a:gd name="T8" fmla="*/ 2147483646 w 4960"/>
              <a:gd name="T9" fmla="*/ 2147483646 h 2752"/>
              <a:gd name="T10" fmla="*/ 2147483646 w 4960"/>
              <a:gd name="T11" fmla="*/ 2147483646 h 2752"/>
              <a:gd name="T12" fmla="*/ 2147483646 w 4960"/>
              <a:gd name="T13" fmla="*/ 2147483646 h 2752"/>
              <a:gd name="T14" fmla="*/ 2147483646 w 4960"/>
              <a:gd name="T15" fmla="*/ 0 h 2752"/>
              <a:gd name="T16" fmla="*/ 2147483646 w 4960"/>
              <a:gd name="T17" fmla="*/ 0 h 2752"/>
              <a:gd name="T18" fmla="*/ 2147483646 w 4960"/>
              <a:gd name="T19" fmla="*/ 2147483646 h 2752"/>
              <a:gd name="T20" fmla="*/ 2147483646 w 4960"/>
              <a:gd name="T21" fmla="*/ 2147483646 h 2752"/>
              <a:gd name="T22" fmla="*/ 2147483646 w 4960"/>
              <a:gd name="T23" fmla="*/ 2147483646 h 2752"/>
              <a:gd name="T24" fmla="*/ 2147483646 w 4960"/>
              <a:gd name="T25" fmla="*/ 2147483646 h 2752"/>
              <a:gd name="T26" fmla="*/ 2147483646 w 4960"/>
              <a:gd name="T27" fmla="*/ 2147483646 h 2752"/>
              <a:gd name="T28" fmla="*/ 2147483646 w 4960"/>
              <a:gd name="T29" fmla="*/ 2147483646 h 2752"/>
              <a:gd name="T30" fmla="*/ 2147483646 w 4960"/>
              <a:gd name="T31" fmla="*/ 2147483646 h 2752"/>
              <a:gd name="T32" fmla="*/ 2147483646 w 4960"/>
              <a:gd name="T33" fmla="*/ 2147483646 h 2752"/>
              <a:gd name="T34" fmla="*/ 2147483646 w 4960"/>
              <a:gd name="T35" fmla="*/ 2147483646 h 2752"/>
              <a:gd name="T36" fmla="*/ 2147483646 w 4960"/>
              <a:gd name="T37" fmla="*/ 2147483646 h 2752"/>
              <a:gd name="T38" fmla="*/ 2147483646 w 4960"/>
              <a:gd name="T39" fmla="*/ 2147483646 h 2752"/>
              <a:gd name="T40" fmla="*/ 2147483646 w 4960"/>
              <a:gd name="T41" fmla="*/ 2147483646 h 2752"/>
              <a:gd name="T42" fmla="*/ 2147483646 w 4960"/>
              <a:gd name="T43" fmla="*/ 2147483646 h 2752"/>
              <a:gd name="T44" fmla="*/ 2147483646 w 4960"/>
              <a:gd name="T45" fmla="*/ 2147483646 h 2752"/>
              <a:gd name="T46" fmla="*/ 2147483646 w 4960"/>
              <a:gd name="T47" fmla="*/ 2147483646 h 2752"/>
              <a:gd name="T48" fmla="*/ 2147483646 w 4960"/>
              <a:gd name="T49" fmla="*/ 2147483646 h 2752"/>
              <a:gd name="T50" fmla="*/ 2147483646 w 4960"/>
              <a:gd name="T51" fmla="*/ 2147483646 h 2752"/>
              <a:gd name="T52" fmla="*/ 2147483646 w 4960"/>
              <a:gd name="T53" fmla="*/ 2147483646 h 2752"/>
              <a:gd name="T54" fmla="*/ 2147483646 w 4960"/>
              <a:gd name="T55" fmla="*/ 2147483646 h 2752"/>
              <a:gd name="T56" fmla="*/ 2147483646 w 4960"/>
              <a:gd name="T57" fmla="*/ 2147483646 h 2752"/>
              <a:gd name="T58" fmla="*/ 2147483646 w 4960"/>
              <a:gd name="T59" fmla="*/ 2147483646 h 2752"/>
              <a:gd name="T60" fmla="*/ 2147483646 w 4960"/>
              <a:gd name="T61" fmla="*/ 2147483646 h 2752"/>
              <a:gd name="T62" fmla="*/ 2147483646 w 4960"/>
              <a:gd name="T63" fmla="*/ 2147483646 h 2752"/>
              <a:gd name="T64" fmla="*/ 2147483646 w 4960"/>
              <a:gd name="T65" fmla="*/ 2147483646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6 h 4320"/>
              <a:gd name="T4" fmla="*/ 2147483646 w 5760"/>
              <a:gd name="T5" fmla="*/ 2147483646 h 4320"/>
              <a:gd name="T6" fmla="*/ 2147483646 w 5760"/>
              <a:gd name="T7" fmla="*/ 0 h 4320"/>
              <a:gd name="T8" fmla="*/ 0 w 5760"/>
              <a:gd name="T9" fmla="*/ 0 h 4320"/>
              <a:gd name="T10" fmla="*/ 2147483646 w 5760"/>
              <a:gd name="T11" fmla="*/ 2147483646 h 4320"/>
              <a:gd name="T12" fmla="*/ 2147483646 w 5760"/>
              <a:gd name="T13" fmla="*/ 2147483646 h 4320"/>
              <a:gd name="T14" fmla="*/ 2147483646 w 5760"/>
              <a:gd name="T15" fmla="*/ 2147483646 h 4320"/>
              <a:gd name="T16" fmla="*/ 2147483646 w 5760"/>
              <a:gd name="T17" fmla="*/ 2147483646 h 4320"/>
              <a:gd name="T18" fmla="*/ 2147483646 w 5760"/>
              <a:gd name="T19" fmla="*/ 2147483646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10D6BF3-0BF7-4033-AB63-B6BABC690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84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0D30-EDFD-4726-A428-416CE0124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0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C5A6151-3167-4969-9DB5-3B75673DC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71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C16B-8705-4458-81D9-50FAD04CA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9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D7A27-8268-43AF-AE3B-7749635EA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36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A23B-23DC-4282-AFBD-5DD4FE47F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6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9302CC0-883F-4BAB-BD60-0FE4C5AB9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0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BCA010A-689C-437F-9000-1F322FC7C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23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0F538B1-9A77-43A8-9D4A-D5ED79BB3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4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eaLnBrk="1" hangingPunct="1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7536D9-CC49-4663-A201-E97EFF650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3" r:id="rId2"/>
    <p:sldLayoutId id="2147483968" r:id="rId3"/>
    <p:sldLayoutId id="2147483964" r:id="rId4"/>
    <p:sldLayoutId id="2147483965" r:id="rId5"/>
    <p:sldLayoutId id="2147483966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lena\Desktop\Culorile%20-%20C&#226;ntece%20pentru%20copii%20%20TraLaL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823913"/>
            <a:ext cx="40417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Arial"/>
                <a:ea typeface="+mj-ea"/>
                <a:cs typeface="Arial"/>
              </a:rPr>
              <a:t>CULORIL</a:t>
            </a:r>
            <a:r>
              <a:rPr lang="ro-RO" altLang="en-US" sz="2400" b="1" dirty="0">
                <a:solidFill>
                  <a:srgbClr val="0000FF"/>
                </a:solidFill>
                <a:latin typeface="Arial"/>
                <a:ea typeface="+mj-ea"/>
                <a:cs typeface="Arial"/>
              </a:rPr>
              <a:t>E ȘI...</a:t>
            </a:r>
            <a:r>
              <a:rPr lang="ro-RO" altLang="en-US" sz="2400" b="1" dirty="0">
                <a:solidFill>
                  <a:srgbClr val="0000FF"/>
                </a:solidFill>
              </a:rPr>
              <a:t> EMOȚIILE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6096000" y="5715000"/>
            <a:ext cx="249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P</a:t>
            </a:r>
            <a:r>
              <a:rPr lang="ro-RO" altLang="en-US" b="1">
                <a:solidFill>
                  <a:srgbClr val="0000FF"/>
                </a:solidFill>
              </a:rPr>
              <a:t>rof. consilier școlar</a:t>
            </a:r>
          </a:p>
          <a:p>
            <a:pPr algn="ctr" eaLnBrk="1" hangingPunct="1"/>
            <a:r>
              <a:rPr lang="ro-RO" altLang="en-US" b="1">
                <a:solidFill>
                  <a:srgbClr val="0000FF"/>
                </a:solidFill>
              </a:rPr>
              <a:t>Elena Daniela Baneș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4" name="Culorile - Cântece pentru copii  TraLa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ulorile - Cântece pentru copii  TraLa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ALEGE CULOAREA POTRIVIT</a:t>
            </a:r>
            <a:r>
              <a:rPr lang="ro-RO" altLang="en-US" smtClean="0"/>
              <a:t>Ă ȘI SPUNE LA CE TE GÂNDESTI</a:t>
            </a:r>
            <a:endParaRPr lang="en-US" altLang="en-US" smtClean="0"/>
          </a:p>
        </p:txBody>
      </p:sp>
      <p:pic>
        <p:nvPicPr>
          <p:cNvPr id="24579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667000"/>
            <a:ext cx="2168525" cy="2005013"/>
          </a:xfrm>
        </p:spPr>
      </p:pic>
      <p:sp>
        <p:nvSpPr>
          <p:cNvPr id="24580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86600" y="3810000"/>
            <a:ext cx="1266825" cy="13144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24581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4348163" y="4943475"/>
            <a:ext cx="1266825" cy="131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24582" name="Oval 9">
            <a:hlinkClick r:id="rId5" action="ppaction://hlinksldjump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1047750" y="3700463"/>
            <a:ext cx="1295400" cy="13096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 eaLnBrk="1" hangingPunct="1"/>
            <a:r>
              <a:rPr lang="ro-RO" altLang="en-US" smtClean="0"/>
              <a:t>SFÂRȘIT!</a:t>
            </a:r>
            <a:endParaRPr lang="en-US" altLang="en-US" smtClean="0"/>
          </a:p>
        </p:txBody>
      </p:sp>
      <p:sp>
        <p:nvSpPr>
          <p:cNvPr id="25603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858000" y="5029200"/>
            <a:ext cx="914400" cy="914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AutoShape 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600200" y="4953000"/>
            <a:ext cx="1524000" cy="1066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IE</a:t>
            </a:r>
            <a:r>
              <a:rPr lang="ro-RO" altLang="en-US"/>
              <a:t>Ș</a:t>
            </a:r>
            <a:r>
              <a:rPr lang="en-US" altLang="en-US"/>
              <a:t>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                            </a:t>
            </a:r>
            <a:r>
              <a:rPr lang="en-US" altLang="en-US" sz="4800" smtClean="0"/>
              <a:t>BRAVO!</a:t>
            </a:r>
          </a:p>
        </p:txBody>
      </p:sp>
      <p:pic>
        <p:nvPicPr>
          <p:cNvPr id="26627" name="Picture 5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867400"/>
            <a:ext cx="1066800" cy="838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1" name="Picture 5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35909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96200" y="5410200"/>
            <a:ext cx="1066800" cy="914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ALEGE CULOAREA POTRIVIT</a:t>
            </a:r>
            <a:r>
              <a:rPr lang="ro-RO" altLang="en-US" smtClean="0"/>
              <a:t>Ă ȘI SPUNE LA CE TE GÂNDESTI</a:t>
            </a:r>
            <a:endParaRPr lang="en-US" altLang="en-US" smtClean="0"/>
          </a:p>
        </p:txBody>
      </p:sp>
      <p:pic>
        <p:nvPicPr>
          <p:cNvPr id="16387" name="Picture 4" descr="Kreis_rot-_1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7300" y="2963863"/>
            <a:ext cx="174625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Oval 7">
            <a:hlinkClick r:id="rId5" action="ppaction://hlinksldjump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4210050" y="4792663"/>
            <a:ext cx="1371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16389" name="Oval 8">
            <a:hlinkClick r:id="rId5" action="ppaction://hlinksldjump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1293813" y="3392488"/>
            <a:ext cx="1284287" cy="136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pic>
        <p:nvPicPr>
          <p:cNvPr id="16390" name="Picture 10" descr="Imagini pentru INIM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2098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ALEGE CULOAREA POTRIVIT</a:t>
            </a:r>
            <a:r>
              <a:rPr lang="ro-RO" altLang="en-US" smtClean="0"/>
              <a:t>Ă ȘI SPUNE LA CE TE GÂNDESTI</a:t>
            </a:r>
            <a:endParaRPr lang="en-US" altLang="en-US" smtClean="0"/>
          </a:p>
        </p:txBody>
      </p:sp>
      <p:pic>
        <p:nvPicPr>
          <p:cNvPr id="17411" name="Picture 12" descr="Kreis_rot-_1">
            <a:hlinkClick r:id="rId2" action="ppaction://hlinksldjump">
              <a:snd r:embed="rId3" name="bomb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725" y="3140075"/>
            <a:ext cx="1905000" cy="2101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AutoShape 5" descr="Imagini pentru BANANA DE COLORAT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AutoShape 7" descr="Imagini pentru BANANA DE COLORAT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9" descr="Imagini pentru BANANA DE COLORAT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5" name="Picture 11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Oval 13">
            <a:hlinkClick r:id="rId6" action="ppaction://hlinksldjump">
              <a:snd r:embed="rId7" name="applause.wav"/>
            </a:hlinkClick>
          </p:cNvPr>
          <p:cNvSpPr>
            <a:spLocks noChangeArrowheads="1"/>
          </p:cNvSpPr>
          <p:nvPr/>
        </p:nvSpPr>
        <p:spPr bwMode="auto">
          <a:xfrm>
            <a:off x="4876800" y="4953000"/>
            <a:ext cx="1371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17417" name="Oval 14">
            <a:hlinkClick r:id="rId2" action="ppaction://hlinksldjump">
              <a:snd r:embed="rId3" name="bomb.wav"/>
            </a:hlinkClick>
          </p:cNvPr>
          <p:cNvSpPr>
            <a:spLocks noChangeArrowheads="1"/>
          </p:cNvSpPr>
          <p:nvPr/>
        </p:nvSpPr>
        <p:spPr bwMode="auto">
          <a:xfrm>
            <a:off x="6781800" y="2852738"/>
            <a:ext cx="1219200" cy="13382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17418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ALEGE CULOAREA POTRIVIT</a:t>
            </a:r>
            <a:r>
              <a:rPr lang="ro-RO" altLang="en-US" smtClean="0"/>
              <a:t>Ă ȘI SPUNE LA CE TE GÂNDESTI </a:t>
            </a:r>
            <a:endParaRPr lang="en-US" altLang="en-US" smtClean="0"/>
          </a:p>
        </p:txBody>
      </p:sp>
      <p:pic>
        <p:nvPicPr>
          <p:cNvPr id="18436" name="Picture 5" descr="Imagini pentru BRAD DE COLO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990600" y="4114800"/>
            <a:ext cx="1457325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18438" name="Oval 8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337425" y="3457575"/>
            <a:ext cx="1244600" cy="1371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en-US">
                <a:solidFill>
                  <a:srgbClr val="FFFF66"/>
                </a:solidFill>
              </a:rPr>
              <a:t> </a:t>
            </a:r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18439" name="Oval 10">
            <a:hlinkClick r:id="rId5" action="ppaction://hlinksldjump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4781550" y="4995863"/>
            <a:ext cx="1295400" cy="1371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18440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ALEGE CULOAREA POTRIVIT</a:t>
            </a:r>
            <a:r>
              <a:rPr lang="ro-RO" altLang="en-US" smtClean="0"/>
              <a:t>Ă ȘI SPUNE LA CE TE GÂNDESTI</a:t>
            </a:r>
            <a:endParaRPr lang="en-US" altLang="en-US" smtClean="0"/>
          </a:p>
        </p:txBody>
      </p:sp>
      <p:pic>
        <p:nvPicPr>
          <p:cNvPr id="19460" name="Picture 5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30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210425" y="3390900"/>
            <a:ext cx="1400175" cy="14097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19462" name="Oval 8">
            <a:hlinkClick r:id="rId5" action="ppaction://hlinksldjump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4419600" y="5257800"/>
            <a:ext cx="1314450" cy="1371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19463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4267200"/>
            <a:ext cx="1219200" cy="1219200"/>
          </a:xfrm>
          <a:prstGeom prst="ellipse">
            <a:avLst/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ALEGE CULOAREA POTRIVIT</a:t>
            </a:r>
            <a:r>
              <a:rPr lang="ro-RO" altLang="en-US" smtClean="0"/>
              <a:t>Ă ȘI SPUNE LA CE TE GÂNDESTI </a:t>
            </a:r>
            <a:endParaRPr lang="en-US" altLang="en-US" smtClean="0"/>
          </a:p>
        </p:txBody>
      </p:sp>
      <p:pic>
        <p:nvPicPr>
          <p:cNvPr id="20484" name="Picture 5" descr="Imagini pentru COPAC DE COLO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4343400" y="5062538"/>
            <a:ext cx="1219200" cy="1219200"/>
          </a:xfrm>
          <a:prstGeom prst="ellipse">
            <a:avLst/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Oval 8">
            <a:hlinkClick r:id="rId5" action="ppaction://hlinksldjump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1066800" y="4267200"/>
            <a:ext cx="1066800" cy="11430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181850" y="3717925"/>
            <a:ext cx="1133475" cy="11430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2048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ALEGE CULOAREA POTRIVIT</a:t>
            </a:r>
            <a:r>
              <a:rPr lang="ro-RO" altLang="en-US" smtClean="0"/>
              <a:t>Ă ȘI SPUNE LA CE TE GÂNDESTI</a:t>
            </a:r>
            <a:endParaRPr lang="en-US" altLang="en-US" smtClean="0"/>
          </a:p>
        </p:txBody>
      </p:sp>
      <p:pic>
        <p:nvPicPr>
          <p:cNvPr id="21507" name="Picture 7" descr="Kreis_rot-_1">
            <a:hlinkClick r:id="rId2" action="ppaction://hlinksldjump">
              <a:snd r:embed="rId3" name="bomb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4563" y="3702050"/>
            <a:ext cx="1104900" cy="11049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5" descr="Imagine similar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24352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Oval 6">
            <a:hlinkClick r:id="rId2" action="ppaction://hlinksldjump">
              <a:snd r:embed="rId3" name="bomb.wav"/>
            </a:hlinkClick>
          </p:cNvPr>
          <p:cNvSpPr>
            <a:spLocks noChangeArrowheads="1"/>
          </p:cNvSpPr>
          <p:nvPr/>
        </p:nvSpPr>
        <p:spPr bwMode="auto">
          <a:xfrm>
            <a:off x="838200" y="4724400"/>
            <a:ext cx="1295400" cy="1295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21510" name="Oval 8">
            <a:hlinkClick r:id="rId6" action="ppaction://hlinksldjump">
              <a:snd r:embed="rId7" name="applause.wav"/>
            </a:hlinkClick>
          </p:cNvPr>
          <p:cNvSpPr>
            <a:spLocks noChangeArrowheads="1"/>
          </p:cNvSpPr>
          <p:nvPr/>
        </p:nvSpPr>
        <p:spPr bwMode="auto">
          <a:xfrm>
            <a:off x="7086600" y="4152900"/>
            <a:ext cx="1219200" cy="12192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ALEGE CULOAREA POTRIVIT</a:t>
            </a:r>
            <a:r>
              <a:rPr lang="ro-RO" altLang="en-US" smtClean="0"/>
              <a:t>Ă ȘI SPUNE LA CE TE GÂNDESTI</a:t>
            </a:r>
            <a:endParaRPr lang="en-US" altLang="en-US" smtClean="0"/>
          </a:p>
        </p:txBody>
      </p:sp>
      <p:pic>
        <p:nvPicPr>
          <p:cNvPr id="22531" name="Picture 9" descr="Imagine similar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23241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5811838" y="4968875"/>
            <a:ext cx="1219200" cy="12954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10" name="Oval 9">
            <a:hlinkClick r:id="rId5" action="ppaction://hlinksldjump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6413" y="2655888"/>
            <a:ext cx="12192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534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84263" y="3800475"/>
            <a:ext cx="12192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2253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ALEGE CULOAREA POTRIVIT</a:t>
            </a:r>
            <a:r>
              <a:rPr lang="ro-RO" altLang="en-US" smtClean="0"/>
              <a:t>Ă ȘI SPUNE LA CE TE GÂNDESTI</a:t>
            </a:r>
            <a:endParaRPr lang="en-US" altLang="en-US" smtClean="0"/>
          </a:p>
        </p:txBody>
      </p:sp>
      <p:pic>
        <p:nvPicPr>
          <p:cNvPr id="23555" name="Picture 5" descr="Imagini pentru vanata de colo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8862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86600" y="3810000"/>
            <a:ext cx="1266825" cy="13144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23557" name="Oval 9">
            <a:hlinkClick r:id="rId5" action="ppaction://hlinksldjump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1524000" y="4481513"/>
            <a:ext cx="1295400" cy="1309687"/>
          </a:xfrm>
          <a:prstGeom prst="ellipse">
            <a:avLst/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6096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663</TotalTime>
  <Words>112</Words>
  <Application>Microsoft Office PowerPoint</Application>
  <PresentationFormat>On-screen Show (4:3)</PresentationFormat>
  <Paragraphs>16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 3</vt:lpstr>
      <vt:lpstr>Calibri</vt:lpstr>
      <vt:lpstr>Ion Boardroom</vt:lpstr>
      <vt:lpstr>PowerPoint Presentation</vt:lpstr>
      <vt:lpstr>ALEGE CULOAREA POTRIVITĂ ȘI SPUNE LA CE TE GÂNDESTI</vt:lpstr>
      <vt:lpstr>ALEGE CULOAREA POTRIVITĂ ȘI SPUNE LA CE TE GÂNDESTI</vt:lpstr>
      <vt:lpstr>ALEGE CULOAREA POTRIVITĂ ȘI SPUNE LA CE TE GÂNDESTI </vt:lpstr>
      <vt:lpstr>ALEGE CULOAREA POTRIVITĂ ȘI SPUNE LA CE TE GÂNDESTI</vt:lpstr>
      <vt:lpstr>ALEGE CULOAREA POTRIVITĂ ȘI SPUNE LA CE TE GÂNDESTI </vt:lpstr>
      <vt:lpstr>ALEGE CULOAREA POTRIVITĂ ȘI SPUNE LA CE TE GÂNDESTI</vt:lpstr>
      <vt:lpstr>ALEGE CULOAREA POTRIVITĂ ȘI SPUNE LA CE TE GÂNDESTI</vt:lpstr>
      <vt:lpstr>ALEGE CULOAREA POTRIVITĂ ȘI SPUNE LA CE TE GÂNDESTI</vt:lpstr>
      <vt:lpstr>ALEGE CULOAREA POTRIVITĂ ȘI SPUNE LA CE TE GÂNDESTI</vt:lpstr>
      <vt:lpstr>SFÂRȘIT!</vt:lpstr>
      <vt:lpstr>                            BRAVO!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LUMEA CULORILOR</dc:title>
  <dc:creator>user;elena</dc:creator>
  <cp:lastModifiedBy>elena</cp:lastModifiedBy>
  <cp:revision>27</cp:revision>
  <dcterms:created xsi:type="dcterms:W3CDTF">2020-01-15T14:57:56Z</dcterms:created>
  <dcterms:modified xsi:type="dcterms:W3CDTF">2025-11-01T18:22:14Z</dcterms:modified>
</cp:coreProperties>
</file>