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o-RO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2213"/>
    <a:srgbClr val="0033CC"/>
    <a:srgbClr val="33CC33"/>
    <a:srgbClr val="FFCC00"/>
    <a:srgbClr val="000000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58" d="100"/>
          <a:sy n="58" d="100"/>
        </p:scale>
        <p:origin x="-33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89090" name="Group 89089"/>
          <p:cNvGrpSpPr/>
          <p:nvPr/>
        </p:nvGrpSpPr>
        <p:grpSpPr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9091" name="Freeform 89090"/>
            <p:cNvSpPr/>
            <p:nvPr/>
          </p:nvSpPr>
          <p:spPr>
            <a:xfrm>
              <a:off x="0" y="2208"/>
              <a:ext cx="2515" cy="1970"/>
            </a:xfrm>
            <a:custGeom>
              <a:avLst/>
              <a:gdLst/>
              <a:ahLst/>
              <a:cxnLst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2" name="Freeform 89091"/>
            <p:cNvSpPr/>
            <p:nvPr/>
          </p:nvSpPr>
          <p:spPr>
            <a:xfrm>
              <a:off x="0" y="2496"/>
              <a:ext cx="2112" cy="1604"/>
            </a:xfrm>
            <a:custGeom>
              <a:avLst/>
              <a:gdLst/>
              <a:ahLst/>
              <a:cxnLst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3" name="Freeform 89092"/>
            <p:cNvSpPr/>
            <p:nvPr/>
          </p:nvSpPr>
          <p:spPr>
            <a:xfrm>
              <a:off x="2092" y="3233"/>
              <a:ext cx="3668" cy="943"/>
            </a:xfrm>
            <a:custGeom>
              <a:avLst/>
              <a:gdLst/>
              <a:ahLst/>
              <a:cxnLst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4" name="Freeform 89093"/>
            <p:cNvSpPr/>
            <p:nvPr/>
          </p:nvSpPr>
          <p:spPr>
            <a:xfrm>
              <a:off x="0" y="524"/>
              <a:ext cx="973" cy="1195"/>
            </a:xfrm>
            <a:custGeom>
              <a:avLst/>
              <a:gdLst/>
              <a:ahLst/>
              <a:cxnLst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5" name="Freeform 89094"/>
            <p:cNvSpPr/>
            <p:nvPr/>
          </p:nvSpPr>
          <p:spPr>
            <a:xfrm>
              <a:off x="3188" y="1"/>
              <a:ext cx="2570" cy="2266"/>
            </a:xfrm>
            <a:custGeom>
              <a:avLst/>
              <a:gdLst/>
              <a:ahLst/>
              <a:cxnLst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6" name="Freeform 89095"/>
            <p:cNvSpPr/>
            <p:nvPr/>
          </p:nvSpPr>
          <p:spPr>
            <a:xfrm>
              <a:off x="3525" y="1"/>
              <a:ext cx="2185" cy="1508"/>
            </a:xfrm>
            <a:custGeom>
              <a:avLst/>
              <a:gdLst/>
              <a:ahLst/>
              <a:cxnLst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7" name="Freeform 89096"/>
            <p:cNvSpPr/>
            <p:nvPr/>
          </p:nvSpPr>
          <p:spPr>
            <a:xfrm>
              <a:off x="0" y="649"/>
              <a:ext cx="816" cy="806"/>
            </a:xfrm>
            <a:custGeom>
              <a:avLst/>
              <a:gdLst/>
              <a:ahLst/>
              <a:cxnLst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8" name="Freeform 89097"/>
            <p:cNvSpPr/>
            <p:nvPr/>
          </p:nvSpPr>
          <p:spPr>
            <a:xfrm>
              <a:off x="0" y="1545"/>
              <a:ext cx="762" cy="107"/>
            </a:xfrm>
            <a:custGeom>
              <a:avLst/>
              <a:gdLst/>
              <a:ahLst/>
              <a:cxnLst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099" name="Freeform 89098"/>
            <p:cNvSpPr/>
            <p:nvPr/>
          </p:nvSpPr>
          <p:spPr>
            <a:xfrm>
              <a:off x="2314" y="3431"/>
              <a:ext cx="3182" cy="745"/>
            </a:xfrm>
            <a:custGeom>
              <a:avLst/>
              <a:gdLst/>
              <a:ahLst/>
              <a:cxnLst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0" name="Rectangles 89099"/>
            <p:cNvSpPr/>
            <p:nvPr/>
          </p:nvSpPr>
          <p:spPr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1" name="Rectangles 89100"/>
            <p:cNvSpPr/>
            <p:nvPr/>
          </p:nvSpPr>
          <p:spPr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2" name="Freeform 89101"/>
            <p:cNvSpPr/>
            <p:nvPr/>
          </p:nvSpPr>
          <p:spPr>
            <a:xfrm>
              <a:off x="0" y="4032"/>
              <a:ext cx="5760" cy="288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3" name="Freeform 89102"/>
            <p:cNvSpPr/>
            <p:nvPr/>
          </p:nvSpPr>
          <p:spPr>
            <a:xfrm>
              <a:off x="0" y="4032"/>
              <a:ext cx="5760" cy="336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4" name="Freeform 89103"/>
            <p:cNvSpPr/>
            <p:nvPr/>
          </p:nvSpPr>
          <p:spPr>
            <a:xfrm>
              <a:off x="0" y="0"/>
              <a:ext cx="5760" cy="288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5" name="Freeform 89104"/>
            <p:cNvSpPr/>
            <p:nvPr/>
          </p:nvSpPr>
          <p:spPr>
            <a:xfrm>
              <a:off x="509" y="229"/>
              <a:ext cx="3188" cy="2024"/>
            </a:xfrm>
            <a:custGeom>
              <a:avLst/>
              <a:gdLst/>
              <a:ahLst/>
              <a:cxnLst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6" name="Freeform 89105"/>
            <p:cNvSpPr/>
            <p:nvPr/>
          </p:nvSpPr>
          <p:spPr>
            <a:xfrm>
              <a:off x="1344" y="293"/>
              <a:ext cx="2144" cy="1787"/>
            </a:xfrm>
            <a:custGeom>
              <a:avLst/>
              <a:gdLst/>
              <a:ahLst/>
              <a:cxnLst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7" name="Freeform 89106"/>
            <p:cNvSpPr/>
            <p:nvPr/>
          </p:nvSpPr>
          <p:spPr>
            <a:xfrm>
              <a:off x="2932" y="1728"/>
              <a:ext cx="2828" cy="2366"/>
            </a:xfrm>
            <a:custGeom>
              <a:avLst/>
              <a:gdLst/>
              <a:ahLst/>
              <a:cxnLst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9108" name="Freeform 89107"/>
            <p:cNvSpPr/>
            <p:nvPr/>
          </p:nvSpPr>
          <p:spPr>
            <a:xfrm>
              <a:off x="3160" y="1860"/>
              <a:ext cx="2162" cy="1934"/>
            </a:xfrm>
            <a:custGeom>
              <a:avLst/>
              <a:gdLst/>
              <a:ahLst/>
              <a:cxnLst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89109" name="Title 89108"/>
          <p:cNvSpPr>
            <a:spLocks noGrp="1"/>
          </p:cNvSpPr>
          <p:nvPr>
            <p:ph type="ctrTitle" sz="quarter" hasCustomPrompt="1"/>
          </p:nvPr>
        </p:nvSpPr>
        <p:spPr>
          <a:xfrm>
            <a:off x="685800" y="1828800"/>
            <a:ext cx="7772400" cy="17367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 sz="5400"/>
            </a:lvl1pPr>
          </a:lstStyle>
          <a:p>
            <a:pPr lvl="0"/>
            <a:r>
              <a:rPr dirty="0"/>
              <a:t>Se face clic pentru editare stil titlu Coordonator</a:t>
            </a:r>
            <a:endParaRPr dirty="0"/>
          </a:p>
        </p:txBody>
      </p:sp>
      <p:sp>
        <p:nvSpPr>
          <p:cNvPr id="89110" name="Subtitle 89109"/>
          <p:cNvSpPr>
            <a:spLocks noGrp="1"/>
          </p:cNvSpPr>
          <p:nvPr>
            <p:ph type="subTitle" sz="quarter" idx="1" hasCustomPrompt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lvl1pPr>
            <a:lvl2pPr marL="457200" lvl="1" indent="0" algn="ctr">
              <a:buClr>
                <a:schemeClr val="tx2"/>
              </a:buClr>
              <a:buSzPct val="60000"/>
              <a:buFont typeface="Wingdings" panose="05000000000000000000" pitchFamily="2" charset="2"/>
              <a:buNone/>
              <a:defRPr/>
            </a:lvl2pPr>
            <a:lvl3pPr marL="914400" lvl="2" indent="0" algn="ctr">
              <a:buClr>
                <a:schemeClr val="folHlink"/>
              </a:buClr>
              <a:buSzPct val="60000"/>
              <a:buFont typeface="Wingdings" panose="05000000000000000000" pitchFamily="2" charset="2"/>
              <a:buNone/>
              <a:defRPr/>
            </a:lvl3pPr>
            <a:lvl4pPr marL="1371600" lvl="3" indent="0" algn="ctr">
              <a:buClr>
                <a:schemeClr val="tx1"/>
              </a:buClr>
              <a:buSzPct val="60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>
                <a:schemeClr val="hlink"/>
              </a:buClr>
              <a:buSzPct val="60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dirty="0"/>
              <a:t>Faceţi clic pentru editarea stilului de subtitlu al coordonatorului</a:t>
            </a:r>
            <a:endParaRPr dirty="0"/>
          </a:p>
        </p:txBody>
      </p:sp>
      <p:sp>
        <p:nvSpPr>
          <p:cNvPr id="89111" name="Date Placeholder 89110"/>
          <p:cNvSpPr>
            <a:spLocks noGrp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l">
              <a:defRPr sz="1400">
                <a:latin typeface="Times New Roman" panose="02020603050405020304" charset="0"/>
              </a:defRPr>
            </a:lvl1pPr>
          </a:lstStyle>
          <a:p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9112" name="Footer Placeholder 89111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>
                <a:latin typeface="Times New Roman" panose="02020603050405020304" charset="0"/>
              </a:defRPr>
            </a:lvl1pPr>
          </a:lstStyle>
          <a:p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89113" name="Slide Number Placeholder 89112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>
                <a:latin typeface="Times New Roman" panose="02020603050405020304" charset="0"/>
              </a:defRPr>
            </a:lvl1pPr>
          </a:lstStyle>
          <a:p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5293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88066" name="Group 88065"/>
          <p:cNvGrpSpPr/>
          <p:nvPr/>
        </p:nvGrpSpPr>
        <p:grpSpPr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8067" name="Freeform 88066"/>
            <p:cNvSpPr/>
            <p:nvPr/>
          </p:nvSpPr>
          <p:spPr>
            <a:xfrm>
              <a:off x="0" y="2208"/>
              <a:ext cx="2515" cy="1970"/>
            </a:xfrm>
            <a:custGeom>
              <a:avLst/>
              <a:gdLst/>
              <a:ahLst/>
              <a:cxnLst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68" name="Freeform 88067"/>
            <p:cNvSpPr/>
            <p:nvPr/>
          </p:nvSpPr>
          <p:spPr>
            <a:xfrm>
              <a:off x="0" y="2496"/>
              <a:ext cx="2112" cy="1604"/>
            </a:xfrm>
            <a:custGeom>
              <a:avLst/>
              <a:gdLst/>
              <a:ahLst/>
              <a:cxnLst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69" name="Freeform 88068"/>
            <p:cNvSpPr/>
            <p:nvPr/>
          </p:nvSpPr>
          <p:spPr>
            <a:xfrm>
              <a:off x="2092" y="3233"/>
              <a:ext cx="3668" cy="943"/>
            </a:xfrm>
            <a:custGeom>
              <a:avLst/>
              <a:gdLst/>
              <a:ahLst/>
              <a:cxnLst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0" name="Freeform 88069"/>
            <p:cNvSpPr/>
            <p:nvPr/>
          </p:nvSpPr>
          <p:spPr>
            <a:xfrm>
              <a:off x="0" y="524"/>
              <a:ext cx="973" cy="1195"/>
            </a:xfrm>
            <a:custGeom>
              <a:avLst/>
              <a:gdLst/>
              <a:ahLst/>
              <a:cxnLst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1" name="Freeform 88070"/>
            <p:cNvSpPr/>
            <p:nvPr/>
          </p:nvSpPr>
          <p:spPr>
            <a:xfrm>
              <a:off x="3188" y="1"/>
              <a:ext cx="2570" cy="2266"/>
            </a:xfrm>
            <a:custGeom>
              <a:avLst/>
              <a:gdLst/>
              <a:ahLst/>
              <a:cxnLst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2" name="Freeform 88071"/>
            <p:cNvSpPr/>
            <p:nvPr/>
          </p:nvSpPr>
          <p:spPr>
            <a:xfrm>
              <a:off x="3525" y="1"/>
              <a:ext cx="2185" cy="1508"/>
            </a:xfrm>
            <a:custGeom>
              <a:avLst/>
              <a:gdLst/>
              <a:ahLst/>
              <a:cxnLst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3" name="Freeform 88072"/>
            <p:cNvSpPr/>
            <p:nvPr/>
          </p:nvSpPr>
          <p:spPr>
            <a:xfrm>
              <a:off x="0" y="649"/>
              <a:ext cx="816" cy="806"/>
            </a:xfrm>
            <a:custGeom>
              <a:avLst/>
              <a:gdLst/>
              <a:ahLst/>
              <a:cxnLst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4" name="Freeform 88073"/>
            <p:cNvSpPr/>
            <p:nvPr/>
          </p:nvSpPr>
          <p:spPr>
            <a:xfrm>
              <a:off x="0" y="1545"/>
              <a:ext cx="762" cy="107"/>
            </a:xfrm>
            <a:custGeom>
              <a:avLst/>
              <a:gdLst/>
              <a:ahLst/>
              <a:cxnLst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5" name="Freeform 88074"/>
            <p:cNvSpPr/>
            <p:nvPr/>
          </p:nvSpPr>
          <p:spPr>
            <a:xfrm>
              <a:off x="2314" y="3431"/>
              <a:ext cx="3182" cy="745"/>
            </a:xfrm>
            <a:custGeom>
              <a:avLst/>
              <a:gdLst/>
              <a:ahLst/>
              <a:cxnLst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6" name="Rectangles 88075"/>
            <p:cNvSpPr/>
            <p:nvPr/>
          </p:nvSpPr>
          <p:spPr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7" name="Rectangles 88076"/>
            <p:cNvSpPr/>
            <p:nvPr/>
          </p:nvSpPr>
          <p:spPr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8" name="Freeform 88077"/>
            <p:cNvSpPr/>
            <p:nvPr/>
          </p:nvSpPr>
          <p:spPr>
            <a:xfrm>
              <a:off x="0" y="4032"/>
              <a:ext cx="5760" cy="288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79" name="Freeform 88078"/>
            <p:cNvSpPr/>
            <p:nvPr/>
          </p:nvSpPr>
          <p:spPr>
            <a:xfrm>
              <a:off x="0" y="4032"/>
              <a:ext cx="5760" cy="336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80" name="Freeform 88079"/>
            <p:cNvSpPr/>
            <p:nvPr/>
          </p:nvSpPr>
          <p:spPr>
            <a:xfrm>
              <a:off x="0" y="0"/>
              <a:ext cx="5760" cy="288"/>
            </a:xfrm>
            <a:custGeom>
              <a:avLst/>
              <a:gdLst/>
              <a:ahLst/>
              <a:cxnLst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81" name="Freeform 88080"/>
            <p:cNvSpPr/>
            <p:nvPr/>
          </p:nvSpPr>
          <p:spPr>
            <a:xfrm>
              <a:off x="509" y="229"/>
              <a:ext cx="3188" cy="2024"/>
            </a:xfrm>
            <a:custGeom>
              <a:avLst/>
              <a:gdLst/>
              <a:ahLst/>
              <a:cxnLst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82" name="Freeform 88081"/>
            <p:cNvSpPr/>
            <p:nvPr/>
          </p:nvSpPr>
          <p:spPr>
            <a:xfrm>
              <a:off x="1344" y="293"/>
              <a:ext cx="2144" cy="1787"/>
            </a:xfrm>
            <a:custGeom>
              <a:avLst/>
              <a:gdLst/>
              <a:ahLst/>
              <a:cxnLst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83" name="Freeform 88082"/>
            <p:cNvSpPr/>
            <p:nvPr/>
          </p:nvSpPr>
          <p:spPr>
            <a:xfrm>
              <a:off x="2932" y="1728"/>
              <a:ext cx="2828" cy="2366"/>
            </a:xfrm>
            <a:custGeom>
              <a:avLst/>
              <a:gdLst/>
              <a:ahLst/>
              <a:cxnLst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88084" name="Freeform 88083"/>
            <p:cNvSpPr/>
            <p:nvPr/>
          </p:nvSpPr>
          <p:spPr>
            <a:xfrm>
              <a:off x="3160" y="1860"/>
              <a:ext cx="2162" cy="1934"/>
            </a:xfrm>
            <a:custGeom>
              <a:avLst/>
              <a:gdLst/>
              <a:ahLst/>
              <a:cxnLst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88085" name="Title 8808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Se face clic pentru editare stil titlu Coordonator</a:t>
            </a:r>
            <a:endParaRPr dirty="0"/>
          </a:p>
        </p:txBody>
      </p:sp>
      <p:sp>
        <p:nvSpPr>
          <p:cNvPr id="88086" name="Text Placeholder 8808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Se face clic pentru editarea stilurilor textului Coordonatorului</a:t>
            </a:r>
            <a:endParaRPr dirty="0"/>
          </a:p>
          <a:p>
            <a:pPr lvl="1"/>
            <a:r>
              <a:rPr dirty="0"/>
              <a:t>Nivelul secund</a:t>
            </a:r>
            <a:endParaRPr dirty="0"/>
          </a:p>
          <a:p>
            <a:pPr lvl="2"/>
            <a:r>
              <a:rPr dirty="0"/>
              <a:t>Al treilea nivel</a:t>
            </a:r>
            <a:endParaRPr dirty="0"/>
          </a:p>
          <a:p>
            <a:pPr lvl="3"/>
            <a:r>
              <a:rPr dirty="0"/>
              <a:t>Al patrulea nivel</a:t>
            </a:r>
            <a:endParaRPr dirty="0"/>
          </a:p>
          <a:p>
            <a:pPr lvl="4"/>
            <a:r>
              <a:rPr dirty="0"/>
              <a:t>Al cincilea nivel</a:t>
            </a:r>
            <a:endParaRPr dirty="0"/>
          </a:p>
        </p:txBody>
      </p:sp>
      <p:sp>
        <p:nvSpPr>
          <p:cNvPr id="88087" name="Date Placeholder 88086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l">
              <a:defRPr sz="1400">
                <a:latin typeface="Times New Roman" panose="02020603050405020304" charset="0"/>
              </a:defRPr>
            </a:lvl1pPr>
          </a:lstStyle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8088" name="Footer Placeholder 88087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Times New Roman" panose="02020603050405020304" charset="0"/>
              </a:defRPr>
            </a:lvl1pPr>
          </a:lstStyle>
          <a:p>
            <a:pPr lvl="0"/>
            <a:endParaRPr lang="ro-RO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88089" name="Slide Number Placeholder 88088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Times New Roman" panose="02020603050405020304" charset="0"/>
              </a:defRPr>
            </a:lvl1pPr>
          </a:lstStyle>
          <a:p>
            <a:pPr lvl="0"/>
            <a:fld id="{9A0DB2DC-4C9A-4742-B13C-FB6460FD3503}" type="slidenum">
              <a:rPr lang="ro-RO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ro-RO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/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1" i="0" u="none" kern="1200" baseline="0">
          <a:solidFill>
            <a:schemeClr val="tx2"/>
          </a:solidFill>
          <a:effectLst>
            <a:outerShdw blurRad="38100" dist="38100" dir="2700000">
              <a:srgbClr val="C0C0C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2pPr>
      <a:lvl3pPr marL="914400" lvl="2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3pPr>
      <a:lvl4pPr marL="1371600" lvl="3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4pPr>
      <a:lvl5pPr marL="1828800" lvl="4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5pPr>
      <a:lvl6pPr marL="2286000" lvl="5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6pPr>
      <a:lvl7pPr marL="2743200" lvl="6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7pPr>
      <a:lvl8pPr marL="3200400" lvl="7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8pPr>
      <a:lvl9pPr marL="3657600" lvl="8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Times New Roman" panose="0202060305040502030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audio" Target="../media/audio5.wav"/><Relationship Id="rId3" Type="http://schemas.openxmlformats.org/officeDocument/2006/relationships/audio" Target="../media/audio2.wav"/><Relationship Id="rId2" Type="http://schemas.openxmlformats.org/officeDocument/2006/relationships/slide" Target="slide3.xml"/><Relationship Id="rId1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audio" Target="../media/audio5.wav"/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2.wav"/><Relationship Id="rId2" Type="http://schemas.openxmlformats.org/officeDocument/2006/relationships/audio" Target="../media/audio8.wav"/><Relationship Id="rId1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audio" Target="../media/audio6.wav"/><Relationship Id="rId3" Type="http://schemas.openxmlformats.org/officeDocument/2006/relationships/audio" Target="../media/audio9.wav"/><Relationship Id="rId2" Type="http://schemas.openxmlformats.org/officeDocument/2006/relationships/audio" Target="../media/audio2.wav"/><Relationship Id="rId1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ln/>
        </p:spPr>
        <p:txBody>
          <a:bodyPr anchor="ctr" anchorCtr="0"/>
          <a:p>
            <a:pPr defTabSz="914400">
              <a:buSzTx/>
              <a:buFontTx/>
              <a:buNone/>
            </a:pPr>
            <a:r>
              <a:rPr lang="en-US" altLang="x-none" kern="1200" baseline="0">
                <a:latin typeface="Times New Roman" panose="02020603050405020304" charset="0"/>
              </a:rPr>
              <a:t> CHOOSE THE RIGHT ANSWER</a:t>
            </a:r>
            <a:endParaRPr kern="1200" baseline="0">
              <a:latin typeface="Times New Roman" panose="02020603050405020304" charset="0"/>
            </a:endParaRPr>
          </a:p>
        </p:txBody>
      </p:sp>
      <p:pic>
        <p:nvPicPr>
          <p:cNvPr id="2052" name="Picture 2051" descr="intreb">
            <a:hlinkClick r:id="" action="ppaction://hlinkshowjump?jump=nextslide">
              <a:snd r:embed="rId1" name="ding.wav"/>
            </a:hlinkClick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475" y="3860800"/>
            <a:ext cx="2736850" cy="2232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pPr marL="838200" indent="-838200"/>
            <a:r>
              <a:rPr sz="3600">
                <a:solidFill>
                  <a:schemeClr val="hlink"/>
                </a:solidFill>
              </a:rPr>
              <a:t>                  </a:t>
            </a:r>
            <a:endParaRPr>
              <a:solidFill>
                <a:schemeClr val="hlink"/>
              </a:solidFill>
            </a:endParaRPr>
          </a:p>
        </p:txBody>
      </p:sp>
      <p:sp>
        <p:nvSpPr>
          <p:cNvPr id="6150" name="Content Placeholder 6149"/>
          <p:cNvSpPr>
            <a:spLocks noGrp="1"/>
          </p:cNvSpPr>
          <p:nvPr>
            <p:ph sz="half" idx="2"/>
          </p:nvPr>
        </p:nvSpPr>
        <p:spPr>
          <a:xfrm>
            <a:off x="468313" y="476250"/>
            <a:ext cx="8064500" cy="2089150"/>
          </a:xfrm>
          <a:ln>
            <a:solidFill>
              <a:schemeClr val="bg1"/>
            </a:solidFill>
            <a:miter/>
          </a:ln>
        </p:spPr>
        <p:txBody>
          <a:bodyPr/>
          <a:p>
            <a:pPr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sz="2800"/>
              <a:t>                 </a:t>
            </a:r>
            <a:r>
              <a:rPr sz="4400" b="1" dirty="0" err="1">
                <a:solidFill>
                  <a:schemeClr val="hlink"/>
                </a:solidFill>
              </a:rPr>
              <a:t>What</a:t>
            </a:r>
            <a:r>
              <a:rPr sz="4400" b="1">
                <a:solidFill>
                  <a:schemeClr val="hlink"/>
                </a:solidFill>
              </a:rPr>
              <a:t> </a:t>
            </a:r>
            <a:r>
              <a:rPr sz="4400" b="1" dirty="0" err="1">
                <a:solidFill>
                  <a:schemeClr val="hlink"/>
                </a:solidFill>
              </a:rPr>
              <a:t>would</a:t>
            </a:r>
            <a:r>
              <a:rPr sz="4400" b="1">
                <a:solidFill>
                  <a:schemeClr val="hlink"/>
                </a:solidFill>
              </a:rPr>
              <a:t> </a:t>
            </a:r>
            <a:r>
              <a:rPr sz="4400" b="1" dirty="0" err="1">
                <a:solidFill>
                  <a:schemeClr val="hlink"/>
                </a:solidFill>
              </a:rPr>
              <a:t>you</a:t>
            </a:r>
            <a:r>
              <a:rPr sz="4400" b="1">
                <a:solidFill>
                  <a:schemeClr val="hlink"/>
                </a:solidFill>
              </a:rPr>
              <a:t> do </a:t>
            </a:r>
            <a:r>
              <a:rPr sz="4400" b="1" dirty="0" err="1">
                <a:solidFill>
                  <a:schemeClr val="hlink"/>
                </a:solidFill>
              </a:rPr>
              <a:t>if</a:t>
            </a:r>
            <a:r>
              <a:rPr sz="4400" b="1">
                <a:solidFill>
                  <a:schemeClr val="hlink"/>
                </a:solidFill>
              </a:rPr>
              <a:t> </a:t>
            </a:r>
            <a:endParaRPr sz="4400" b="1">
              <a:solidFill>
                <a:schemeClr val="hlink"/>
              </a:solidFill>
            </a:endParaRPr>
          </a:p>
          <a:p>
            <a:pPr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sz="4400" b="1">
                <a:solidFill>
                  <a:schemeClr val="hlink"/>
                </a:solidFill>
              </a:rPr>
              <a:t> </a:t>
            </a:r>
            <a:r>
              <a:rPr sz="4400" b="1" dirty="0" err="1">
                <a:solidFill>
                  <a:schemeClr val="hlink"/>
                </a:solidFill>
              </a:rPr>
              <a:t>You</a:t>
            </a:r>
            <a:r>
              <a:rPr sz="4400" b="1">
                <a:solidFill>
                  <a:schemeClr val="hlink"/>
                </a:solidFill>
              </a:rPr>
              <a:t>…………….a lot of </a:t>
            </a:r>
            <a:r>
              <a:rPr sz="4400" b="1" dirty="0" err="1">
                <a:solidFill>
                  <a:schemeClr val="hlink"/>
                </a:solidFill>
              </a:rPr>
              <a:t>money</a:t>
            </a:r>
            <a:r>
              <a:rPr sz="4400" b="1">
                <a:solidFill>
                  <a:schemeClr val="hlink"/>
                </a:solidFill>
              </a:rPr>
              <a:t>?</a:t>
            </a:r>
            <a:endParaRPr sz="4400" b="1">
              <a:solidFill>
                <a:schemeClr val="hlink"/>
              </a:solidFill>
            </a:endParaRPr>
          </a:p>
        </p:txBody>
      </p:sp>
      <p:sp>
        <p:nvSpPr>
          <p:cNvPr id="6151" name="Rectangles 6150">
            <a:hlinkClick r:id="rId1" action="ppaction://hlinksldjump"/>
          </p:cNvPr>
          <p:cNvSpPr/>
          <p:nvPr/>
        </p:nvSpPr>
        <p:spPr>
          <a:xfrm>
            <a:off x="2268538" y="3638550"/>
            <a:ext cx="2774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 s2.wav"/>
                </a:hlinkClick>
              </a:rPr>
              <a:t>b) are having</a:t>
            </a:r>
            <a:endParaRPr lang="en-US" altLang="x-none" sz="360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6152" name="Rectangles 6151">
            <a:hlinkClick r:id="rId1" action="ppaction://hlinksldjump"/>
          </p:cNvPr>
          <p:cNvSpPr/>
          <p:nvPr/>
        </p:nvSpPr>
        <p:spPr>
          <a:xfrm>
            <a:off x="5651500" y="3644900"/>
            <a:ext cx="2990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 s2.wav"/>
                </a:hlinkClick>
              </a:rPr>
              <a:t>c)  would have</a:t>
            </a:r>
            <a:endParaRPr lang="en-US" altLang="x-none" sz="360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6153" name="Rectangles 6152">
            <a:hlinkClick r:id="" action="ppaction://hlinkshowjump?jump=nextslide"/>
          </p:cNvPr>
          <p:cNvSpPr/>
          <p:nvPr/>
        </p:nvSpPr>
        <p:spPr>
          <a:xfrm>
            <a:off x="250825" y="3644900"/>
            <a:ext cx="1530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dirty="0">
                <a:latin typeface="Times New Roman" panose="02020603050405020304" charset="0"/>
                <a:hlinkClick r:id="" action="ppaction://hlinkshowjump?jump=nextslide">
                  <a:snd r:embed="rId3" name="ok1.wav"/>
                </a:hlinkClick>
              </a:rPr>
              <a:t> </a:t>
            </a: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3" name="ok1.wav"/>
                </a:hlinkClick>
              </a:rPr>
              <a:t>a) had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62" name="Title 92161"/>
          <p:cNvSpPr>
            <a:spLocks noGrp="1"/>
          </p:cNvSpPr>
          <p:nvPr>
            <p:ph type="title"/>
          </p:nvPr>
        </p:nvSpPr>
        <p:spPr>
          <a:xfrm>
            <a:off x="611188" y="981075"/>
            <a:ext cx="8075612" cy="1657350"/>
          </a:xfrm>
          <a:ln/>
        </p:spPr>
        <p:txBody>
          <a:bodyPr anchor="ctr" anchorCtr="0"/>
          <a:p>
            <a:r>
              <a:rPr lang="en-US" altLang="x-none" sz="4000" dirty="0"/>
              <a:t>I………………......... him if </a:t>
            </a:r>
            <a:br>
              <a:rPr sz="4000"/>
            </a:br>
            <a:r>
              <a:rPr lang="en-US" altLang="x-none" sz="4000" dirty="0"/>
              <a:t>he asks me to.</a:t>
            </a:r>
            <a:br>
              <a:rPr lang="en-US" altLang="x-none" sz="4000" dirty="0"/>
            </a:br>
            <a:endParaRPr sz="4000"/>
          </a:p>
        </p:txBody>
      </p:sp>
      <p:sp>
        <p:nvSpPr>
          <p:cNvPr id="92164" name="Rectangles 92163">
            <a:hlinkClick r:id="" action="ppaction://hlinkshowjump?jump=nextslide"/>
          </p:cNvPr>
          <p:cNvSpPr/>
          <p:nvPr/>
        </p:nvSpPr>
        <p:spPr>
          <a:xfrm>
            <a:off x="3094038" y="3284538"/>
            <a:ext cx="23685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1" name="ok2.wav"/>
                </a:hlinkClick>
              </a:rPr>
              <a:t>b) will help</a:t>
            </a:r>
            <a:endParaRPr lang="en-US" altLang="x-none" sz="360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2165" name="Rectangles 92164">
            <a:hlinkClick r:id="rId2" action="ppaction://hlinksldjump"/>
          </p:cNvPr>
          <p:cNvSpPr/>
          <p:nvPr/>
        </p:nvSpPr>
        <p:spPr>
          <a:xfrm>
            <a:off x="6021388" y="3284538"/>
            <a:ext cx="28257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3" name="greşeală s2.wav"/>
                </a:hlinkClick>
              </a:rPr>
              <a:t>c) am helping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2166" name="Rectangles 92165">
            <a:hlinkClick r:id="" action="ppaction://noaction">
              <a:snd r:embed="rId4" name="greşeală s1.wav"/>
            </a:hlinkClick>
          </p:cNvPr>
          <p:cNvSpPr/>
          <p:nvPr/>
        </p:nvSpPr>
        <p:spPr>
          <a:xfrm>
            <a:off x="266700" y="3357563"/>
            <a:ext cx="1974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4" name="greşeală s1.wav"/>
                </a:hlinkClick>
              </a:rPr>
              <a:t>a)</a:t>
            </a:r>
            <a:r>
              <a:rPr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4" name="greşeală s1.wav"/>
                </a:hlinkClick>
              </a:rPr>
              <a:t> </a:t>
            </a: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4" name="greşeală s1.wav"/>
                </a:hlinkClick>
              </a:rPr>
              <a:t>helped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86" name="Title 93185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593850"/>
          </a:xfrm>
          <a:ln/>
        </p:spPr>
        <p:txBody>
          <a:bodyPr anchor="ctr" anchorCtr="0"/>
          <a:p>
            <a:pPr marL="838200" indent="-838200"/>
            <a:r>
              <a:rPr lang="en-US" altLang="x-none" sz="4000" dirty="0"/>
              <a:t>Unless he …………………the street , he won’t meet his friends.</a:t>
            </a:r>
            <a:endParaRPr sz="4000"/>
          </a:p>
        </p:txBody>
      </p:sp>
      <p:sp>
        <p:nvSpPr>
          <p:cNvPr id="93188" name="Rectangles 93187">
            <a:hlinkClick r:id="rId1" action="ppaction://hlinksldjump"/>
          </p:cNvPr>
          <p:cNvSpPr/>
          <p:nvPr/>
        </p:nvSpPr>
        <p:spPr>
          <a:xfrm>
            <a:off x="3851275" y="3500438"/>
            <a:ext cx="24955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3.wav"/>
                </a:hlinkClick>
              </a:rPr>
              <a:t>b) crossed   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3189" name="Rectangles 93188">
            <a:hlinkClick r:id="" action="ppaction://hlinkshowjump?jump=nextslide"/>
          </p:cNvPr>
          <p:cNvSpPr/>
          <p:nvPr/>
        </p:nvSpPr>
        <p:spPr>
          <a:xfrm>
            <a:off x="6530975" y="3500438"/>
            <a:ext cx="20256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3" name="ok3.wav"/>
                </a:hlinkClick>
              </a:rPr>
              <a:t>c)</a:t>
            </a:r>
            <a:r>
              <a:rPr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3" name="ok3.wav"/>
                </a:hlinkClick>
              </a:rPr>
              <a:t> </a:t>
            </a: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3" name="ok3.wav"/>
                </a:hlinkClick>
              </a:rPr>
              <a:t>crosses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3191" name="Rectangles 93190">
            <a:hlinkClick r:id="rId1" action="ppaction://hlinksldjump"/>
          </p:cNvPr>
          <p:cNvSpPr/>
          <p:nvPr/>
        </p:nvSpPr>
        <p:spPr>
          <a:xfrm>
            <a:off x="0" y="3573463"/>
            <a:ext cx="3321050" cy="5318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sz="3600">
                <a:latin typeface="Times New Roman" panose="02020603050405020304" charset="0"/>
                <a:hlinkClick r:id="" action="ppaction://noaction">
                  <a:snd r:embed="rId4" name="greşeală s1.wav"/>
                </a:hlinkClick>
              </a:rPr>
              <a:t> </a:t>
            </a: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4" name="greşeală s1.wav"/>
                </a:hlinkClick>
              </a:rPr>
              <a:t>a) doesn’t cross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210" name="Title 94209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657350"/>
          </a:xfrm>
          <a:ln/>
        </p:spPr>
        <p:txBody>
          <a:bodyPr anchor="ctr" anchorCtr="0"/>
          <a:p>
            <a:pPr marL="838200" indent="-838200"/>
            <a:r>
              <a:rPr lang="en-US" altLang="x-none" sz="4000" dirty="0"/>
              <a:t>Mother ……………………….a cake if she had some flour and some eggs.</a:t>
            </a:r>
            <a:endParaRPr sz="4000"/>
          </a:p>
        </p:txBody>
      </p:sp>
      <p:sp>
        <p:nvSpPr>
          <p:cNvPr id="94212" name="Rectangles 94211"/>
          <p:cNvSpPr/>
          <p:nvPr/>
        </p:nvSpPr>
        <p:spPr>
          <a:xfrm>
            <a:off x="250825" y="4292600"/>
            <a:ext cx="25717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1" name="greşeală s1.wav"/>
                </a:hlinkClick>
              </a:rPr>
              <a:t>a) </a:t>
            </a: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1" name="greşeală s1.wav"/>
                </a:hlinkClick>
              </a:rPr>
              <a:t>is making</a:t>
            </a:r>
            <a:endParaRPr lang="en-US" altLang="x-none" sz="360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4213" name="Rectangles 94212">
            <a:hlinkClick r:id="" action="ppaction://hlinkshowjump?jump=nextslide"/>
          </p:cNvPr>
          <p:cNvSpPr/>
          <p:nvPr/>
        </p:nvSpPr>
        <p:spPr>
          <a:xfrm>
            <a:off x="3348038" y="4292600"/>
            <a:ext cx="30797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2" name="ok5.wav"/>
                </a:hlinkClick>
              </a:rPr>
              <a:t>b) would make</a:t>
            </a:r>
            <a:endParaRPr lang="en-US" altLang="x-none" sz="360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4214" name="Rectangles 94213"/>
          <p:cNvSpPr/>
          <p:nvPr/>
        </p:nvSpPr>
        <p:spPr>
          <a:xfrm>
            <a:off x="6948488" y="4221163"/>
            <a:ext cx="17208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</a:pPr>
            <a:r>
              <a:rPr lang="en-US" altLang="x-none" sz="36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3" name="greşeală s2.wav"/>
                </a:hlinkClick>
              </a:rPr>
              <a:t>c) made</a:t>
            </a:r>
            <a:endParaRPr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4" name="Title 95233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800225"/>
          </a:xfrm>
          <a:ln/>
        </p:spPr>
        <p:txBody>
          <a:bodyPr anchor="ctr" anchorCtr="0"/>
          <a:p>
            <a:pPr marL="838200" indent="-838200"/>
            <a:r>
              <a:rPr lang="en-US" altLang="x-none" sz="4000"/>
              <a:t>They ………</a:t>
            </a:r>
            <a:r>
              <a:rPr sz="4000"/>
              <a:t>..</a:t>
            </a:r>
            <a:r>
              <a:rPr lang="en-US" altLang="x-none" sz="4000"/>
              <a:t>…to answer the questions if they read the books.</a:t>
            </a:r>
            <a:endParaRPr sz="4000"/>
          </a:p>
        </p:txBody>
      </p:sp>
      <p:sp>
        <p:nvSpPr>
          <p:cNvPr id="95236" name="Rectangles 95235">
            <a:hlinkClick r:id="rId1" action="ppaction://hlinksldjump"/>
          </p:cNvPr>
          <p:cNvSpPr/>
          <p:nvPr/>
        </p:nvSpPr>
        <p:spPr>
          <a:xfrm>
            <a:off x="266700" y="4292600"/>
            <a:ext cx="26733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 s2.wav"/>
                </a:hlinkClick>
              </a:rPr>
              <a:t>a)</a:t>
            </a:r>
            <a:r>
              <a:rPr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 s2.wav"/>
                </a:hlinkClick>
              </a:rPr>
              <a:t> </a:t>
            </a:r>
            <a:r>
              <a:rPr lang="en-US" altLang="x-none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2" name="greşeală s2.wav"/>
                </a:hlinkClick>
              </a:rPr>
              <a:t>would can</a:t>
            </a:r>
            <a:endParaRPr lang="en-US" altLang="x-none"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5237" name="Rectangles 95236">
            <a:hlinkClick r:id="" action="ppaction://hlinkshowjump?jump=endshow"/>
          </p:cNvPr>
          <p:cNvSpPr/>
          <p:nvPr/>
        </p:nvSpPr>
        <p:spPr>
          <a:xfrm>
            <a:off x="5437188" y="4286250"/>
            <a:ext cx="33464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hlinkshowjump?jump=nextslide">
                  <a:snd r:embed="rId3" name="ok6.wav"/>
                </a:hlinkClick>
              </a:rPr>
              <a:t>c) would be able</a:t>
            </a:r>
            <a:endParaRPr lang="en-US" altLang="x-none"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  <p:sp>
        <p:nvSpPr>
          <p:cNvPr id="95238" name="Rectangles 95237">
            <a:hlinkClick r:id="rId1" action="ppaction://hlinksldjump"/>
          </p:cNvPr>
          <p:cNvSpPr/>
          <p:nvPr/>
        </p:nvSpPr>
        <p:spPr>
          <a:xfrm>
            <a:off x="3203575" y="4292600"/>
            <a:ext cx="18986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x-none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charset="0"/>
                <a:hlinkClick r:id="" action="ppaction://noaction">
                  <a:snd r:embed="rId4" name="greşeală3.wav"/>
                </a:hlinkClick>
              </a:rPr>
              <a:t>b) would</a:t>
            </a:r>
            <a:endParaRPr lang="en-US" altLang="x-none" sz="3600" b="1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charset="0"/>
            </a:endParaRP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Arţar">
  <a:themeElements>
    <a:clrScheme name="">
      <a:dk1>
        <a:srgbClr val="FFFFFF"/>
      </a:dk1>
      <a:lt1>
        <a:srgbClr val="993300"/>
      </a:lt1>
      <a:dk2>
        <a:srgbClr val="FEEC94"/>
      </a:dk2>
      <a:lt2>
        <a:srgbClr val="BB5F03"/>
      </a:lt2>
      <a:accent1>
        <a:srgbClr val="FF9900"/>
      </a:accent1>
      <a:accent2>
        <a:srgbClr val="B76A03"/>
      </a:accent2>
      <a:accent3>
        <a:srgbClr val="CAADAA"/>
      </a:accent3>
      <a:accent4>
        <a:srgbClr val="DCDCDC"/>
      </a:accent4>
      <a:accent5>
        <a:srgbClr val="FFCAAA"/>
      </a:accent5>
      <a:accent6>
        <a:srgbClr val="A45E02"/>
      </a:accent6>
      <a:hlink>
        <a:srgbClr val="FFFFCC"/>
      </a:hlink>
      <a:folHlink>
        <a:srgbClr val="CCCC00"/>
      </a:folHlink>
    </a:clrScheme>
    <a:fontScheme name="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993300"/>
        </a:lt1>
        <a:dk2>
          <a:srgbClr val="FEEC94"/>
        </a:dk2>
        <a:lt2>
          <a:srgbClr val="BB5F03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CDCDC"/>
        </a:accent4>
        <a:accent5>
          <a:srgbClr val="FFCAAA"/>
        </a:accent5>
        <a:accent6>
          <a:srgbClr val="A45E02"/>
        </a:accent6>
        <a:hlink>
          <a:srgbClr val="FFFFCC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FAC120"/>
        </a:lt1>
        <a:dk2>
          <a:srgbClr val="FFFDD1"/>
        </a:dk2>
        <a:lt2>
          <a:srgbClr val="EA9306"/>
        </a:lt2>
        <a:accent1>
          <a:srgbClr val="CC6600"/>
        </a:accent1>
        <a:accent2>
          <a:srgbClr val="FF9933"/>
        </a:accent2>
        <a:accent3>
          <a:srgbClr val="FCDCAB"/>
        </a:accent3>
        <a:accent4>
          <a:srgbClr val="DCDCDC"/>
        </a:accent4>
        <a:accent5>
          <a:srgbClr val="E2B9AA"/>
        </a:accent5>
        <a:accent6>
          <a:srgbClr val="E5892D"/>
        </a:accent6>
        <a:hlink>
          <a:srgbClr val="A50021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6"/>
        </a:accent5>
        <a:accent6>
          <a:srgbClr val="E4CA96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5800"/>
        </a:lt1>
        <a:dk2>
          <a:srgbClr val="FFFFCC"/>
        </a:dk2>
        <a:lt2>
          <a:srgbClr val="008000"/>
        </a:lt2>
        <a:accent1>
          <a:srgbClr val="00CC99"/>
        </a:accent1>
        <a:accent2>
          <a:srgbClr val="007825"/>
        </a:accent2>
        <a:accent3>
          <a:srgbClr val="AAB5AA"/>
        </a:accent3>
        <a:accent4>
          <a:srgbClr val="DCDCDC"/>
        </a:accent4>
        <a:accent5>
          <a:srgbClr val="AAE2CA"/>
        </a:accent5>
        <a:accent6>
          <a:srgbClr val="006B20"/>
        </a:accent6>
        <a:hlink>
          <a:srgbClr val="99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FB56D"/>
        </a:lt1>
        <a:dk2>
          <a:srgbClr val="FFFFCC"/>
        </a:dk2>
        <a:lt2>
          <a:srgbClr val="56925A"/>
        </a:lt2>
        <a:accent1>
          <a:srgbClr val="2B877C"/>
        </a:accent1>
        <a:accent2>
          <a:srgbClr val="5A9A5F"/>
        </a:accent2>
        <a:accent3>
          <a:srgbClr val="BBD6BB"/>
        </a:accent3>
        <a:accent4>
          <a:srgbClr val="DCDCDC"/>
        </a:accent4>
        <a:accent5>
          <a:srgbClr val="ACC3BF"/>
        </a:accent5>
        <a:accent6>
          <a:srgbClr val="508A55"/>
        </a:accent6>
        <a:hlink>
          <a:srgbClr val="99FF33"/>
        </a:hlink>
        <a:folHlink>
          <a:srgbClr val="CC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66"/>
        </a:lt1>
        <a:dk2>
          <a:srgbClr val="CCECFF"/>
        </a:dk2>
        <a:lt2>
          <a:srgbClr val="006699"/>
        </a:lt2>
        <a:accent1>
          <a:srgbClr val="00CCFF"/>
        </a:accent1>
        <a:accent2>
          <a:srgbClr val="017A83"/>
        </a:accent2>
        <a:accent3>
          <a:srgbClr val="AAB9B9"/>
        </a:accent3>
        <a:accent4>
          <a:srgbClr val="DCDCDC"/>
        </a:accent4>
        <a:accent5>
          <a:srgbClr val="AAE2FF"/>
        </a:accent5>
        <a:accent6>
          <a:srgbClr val="006D75"/>
        </a:accent6>
        <a:hlink>
          <a:srgbClr val="FFFFCC"/>
        </a:hlink>
        <a:folHlink>
          <a:srgbClr val="99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B3D1DF"/>
        </a:lt1>
        <a:dk2>
          <a:srgbClr val="FFFFFF"/>
        </a:dk2>
        <a:lt2>
          <a:srgbClr val="80ACC4"/>
        </a:lt2>
        <a:accent1>
          <a:srgbClr val="5089A8"/>
        </a:accent1>
        <a:accent2>
          <a:srgbClr val="BBC6DB"/>
        </a:accent2>
        <a:accent3>
          <a:srgbClr val="D5E4EC"/>
        </a:accent3>
        <a:accent4>
          <a:srgbClr val="DCDCDC"/>
        </a:accent4>
        <a:accent5>
          <a:srgbClr val="B3C4D0"/>
        </a:accent5>
        <a:accent6>
          <a:srgbClr val="A7B1C4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7301CB"/>
        </a:lt1>
        <a:dk2>
          <a:srgbClr val="C5C5FF"/>
        </a:dk2>
        <a:lt2>
          <a:srgbClr val="5700AE"/>
        </a:lt2>
        <a:accent1>
          <a:srgbClr val="9999FF"/>
        </a:accent1>
        <a:accent2>
          <a:srgbClr val="7000E0"/>
        </a:accent2>
        <a:accent3>
          <a:srgbClr val="BDAAE1"/>
        </a:accent3>
        <a:accent4>
          <a:srgbClr val="DCDCDC"/>
        </a:accent4>
        <a:accent5>
          <a:srgbClr val="CACAFF"/>
        </a:accent5>
        <a:accent6>
          <a:srgbClr val="6400C9"/>
        </a:accent6>
        <a:hlink>
          <a:srgbClr val="99F3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7"/>
        </a:accent4>
        <a:accent5>
          <a:srgbClr val="D1DBF2"/>
        </a:accent5>
        <a:accent6>
          <a:srgbClr val="C0CCD9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0</TotalTime>
  <Words>495</Words>
  <Application>WPS Presentation</Application>
  <PresentationFormat/>
  <Paragraphs>45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Arţar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CHOOSE THE WRIGHT ANSWER</dc:title>
  <dc:creator>Yo</dc:creator>
  <cp:lastModifiedBy>Eugen Secuiu</cp:lastModifiedBy>
  <cp:revision>22</cp:revision>
  <dcterms:created xsi:type="dcterms:W3CDTF">2009-03-08T23:44:19Z</dcterms:created>
  <dcterms:modified xsi:type="dcterms:W3CDTF">2025-12-16T11:18:10Z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5D4FB2FCCAEF4492A943D6F0B33A18E8_13</vt:lpwstr>
  </property>
  <property fmtid="{D5CDD505-2E9C-101B-9397-08002B2CF9AE}" pid="3" name="KSOProductBuildVer">
    <vt:lpwstr>1033-12.2.0.23155</vt:lpwstr>
  </property>
</Properties>
</file>